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313" r:id="rId2"/>
    <p:sldId id="291" r:id="rId3"/>
    <p:sldId id="314" r:id="rId4"/>
    <p:sldId id="312" r:id="rId5"/>
    <p:sldId id="297" r:id="rId6"/>
    <p:sldId id="294" r:id="rId7"/>
    <p:sldId id="299" r:id="rId8"/>
    <p:sldId id="296" r:id="rId9"/>
    <p:sldId id="308" r:id="rId10"/>
    <p:sldId id="259" r:id="rId11"/>
    <p:sldId id="301" r:id="rId12"/>
    <p:sldId id="302" r:id="rId13"/>
    <p:sldId id="303" r:id="rId14"/>
    <p:sldId id="305" r:id="rId15"/>
    <p:sldId id="306" r:id="rId16"/>
    <p:sldId id="298" r:id="rId17"/>
    <p:sldId id="307" r:id="rId18"/>
    <p:sldId id="309" r:id="rId19"/>
    <p:sldId id="310" r:id="rId20"/>
    <p:sldId id="311" r:id="rId21"/>
    <p:sldId id="300" r:id="rId22"/>
    <p:sldId id="304"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640"/>
    <a:srgbClr val="5E86B7"/>
    <a:srgbClr val="244C8F"/>
    <a:srgbClr val="404143"/>
    <a:srgbClr val="96C859"/>
    <a:srgbClr val="B4C859"/>
    <a:srgbClr val="808285"/>
    <a:srgbClr val="5AC4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p:restoredTop sz="94651"/>
  </p:normalViewPr>
  <p:slideViewPr>
    <p:cSldViewPr snapToGrid="0" snapToObjects="1">
      <p:cViewPr varScale="1">
        <p:scale>
          <a:sx n="68" d="100"/>
          <a:sy n="68" d="100"/>
        </p:scale>
        <p:origin x="774"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D56F4B-D62D-704C-8A34-20315E65D900}" type="datetimeFigureOut">
              <a:rPr lang="en-US" smtClean="0"/>
              <a:t>6/14/2019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59EEB4-93C5-4B48-9BDC-1473A605B5DB}" type="slidenum">
              <a:rPr lang="en-US" smtClean="0"/>
              <a:t>‹Nº›</a:t>
            </a:fld>
            <a:endParaRPr lang="en-US"/>
          </a:p>
        </p:txBody>
      </p:sp>
    </p:spTree>
    <p:extLst>
      <p:ext uri="{BB962C8B-B14F-4D97-AF65-F5344CB8AC3E}">
        <p14:creationId xmlns:p14="http://schemas.microsoft.com/office/powerpoint/2010/main" val="15616248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a:t>
            </a:fld>
            <a:endParaRPr lang="en-US"/>
          </a:p>
        </p:txBody>
      </p:sp>
    </p:spTree>
    <p:extLst>
      <p:ext uri="{BB962C8B-B14F-4D97-AF65-F5344CB8AC3E}">
        <p14:creationId xmlns:p14="http://schemas.microsoft.com/office/powerpoint/2010/main" val="3298022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16</a:t>
            </a:fld>
            <a:endParaRPr lang="en-US"/>
          </a:p>
        </p:txBody>
      </p:sp>
    </p:spTree>
    <p:extLst>
      <p:ext uri="{BB962C8B-B14F-4D97-AF65-F5344CB8AC3E}">
        <p14:creationId xmlns:p14="http://schemas.microsoft.com/office/powerpoint/2010/main" val="4140765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17</a:t>
            </a:fld>
            <a:endParaRPr lang="en-US"/>
          </a:p>
        </p:txBody>
      </p:sp>
    </p:spTree>
    <p:extLst>
      <p:ext uri="{BB962C8B-B14F-4D97-AF65-F5344CB8AC3E}">
        <p14:creationId xmlns:p14="http://schemas.microsoft.com/office/powerpoint/2010/main" val="264567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18</a:t>
            </a:fld>
            <a:endParaRPr lang="en-US"/>
          </a:p>
        </p:txBody>
      </p:sp>
    </p:spTree>
    <p:extLst>
      <p:ext uri="{BB962C8B-B14F-4D97-AF65-F5344CB8AC3E}">
        <p14:creationId xmlns:p14="http://schemas.microsoft.com/office/powerpoint/2010/main" val="242688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19</a:t>
            </a:fld>
            <a:endParaRPr lang="en-US"/>
          </a:p>
        </p:txBody>
      </p:sp>
    </p:spTree>
    <p:extLst>
      <p:ext uri="{BB962C8B-B14F-4D97-AF65-F5344CB8AC3E}">
        <p14:creationId xmlns:p14="http://schemas.microsoft.com/office/powerpoint/2010/main" val="1832025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20</a:t>
            </a:fld>
            <a:endParaRPr lang="en-US"/>
          </a:p>
        </p:txBody>
      </p:sp>
    </p:spTree>
    <p:extLst>
      <p:ext uri="{BB962C8B-B14F-4D97-AF65-F5344CB8AC3E}">
        <p14:creationId xmlns:p14="http://schemas.microsoft.com/office/powerpoint/2010/main" val="630368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21</a:t>
            </a:fld>
            <a:endParaRPr lang="en-US"/>
          </a:p>
        </p:txBody>
      </p:sp>
    </p:spTree>
    <p:extLst>
      <p:ext uri="{BB962C8B-B14F-4D97-AF65-F5344CB8AC3E}">
        <p14:creationId xmlns:p14="http://schemas.microsoft.com/office/powerpoint/2010/main" val="1806186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22</a:t>
            </a:fld>
            <a:endParaRPr lang="en-US"/>
          </a:p>
        </p:txBody>
      </p:sp>
    </p:spTree>
    <p:extLst>
      <p:ext uri="{BB962C8B-B14F-4D97-AF65-F5344CB8AC3E}">
        <p14:creationId xmlns:p14="http://schemas.microsoft.com/office/powerpoint/2010/main" val="1337519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3</a:t>
            </a:fld>
            <a:endParaRPr lang="en-US"/>
          </a:p>
        </p:txBody>
      </p:sp>
    </p:spTree>
    <p:extLst>
      <p:ext uri="{BB962C8B-B14F-4D97-AF65-F5344CB8AC3E}">
        <p14:creationId xmlns:p14="http://schemas.microsoft.com/office/powerpoint/2010/main" val="222659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4</a:t>
            </a:fld>
            <a:endParaRPr lang="en-US"/>
          </a:p>
        </p:txBody>
      </p:sp>
    </p:spTree>
    <p:extLst>
      <p:ext uri="{BB962C8B-B14F-4D97-AF65-F5344CB8AC3E}">
        <p14:creationId xmlns:p14="http://schemas.microsoft.com/office/powerpoint/2010/main" val="3139296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5</a:t>
            </a:fld>
            <a:endParaRPr lang="en-US"/>
          </a:p>
        </p:txBody>
      </p:sp>
    </p:spTree>
    <p:extLst>
      <p:ext uri="{BB962C8B-B14F-4D97-AF65-F5344CB8AC3E}">
        <p14:creationId xmlns:p14="http://schemas.microsoft.com/office/powerpoint/2010/main" val="107784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6</a:t>
            </a:fld>
            <a:endParaRPr lang="en-US"/>
          </a:p>
        </p:txBody>
      </p:sp>
    </p:spTree>
    <p:extLst>
      <p:ext uri="{BB962C8B-B14F-4D97-AF65-F5344CB8AC3E}">
        <p14:creationId xmlns:p14="http://schemas.microsoft.com/office/powerpoint/2010/main" val="4120552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7</a:t>
            </a:fld>
            <a:endParaRPr lang="en-US"/>
          </a:p>
        </p:txBody>
      </p:sp>
    </p:spTree>
    <p:extLst>
      <p:ext uri="{BB962C8B-B14F-4D97-AF65-F5344CB8AC3E}">
        <p14:creationId xmlns:p14="http://schemas.microsoft.com/office/powerpoint/2010/main" val="215452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8</a:t>
            </a:fld>
            <a:endParaRPr lang="en-US"/>
          </a:p>
        </p:txBody>
      </p:sp>
    </p:spTree>
    <p:extLst>
      <p:ext uri="{BB962C8B-B14F-4D97-AF65-F5344CB8AC3E}">
        <p14:creationId xmlns:p14="http://schemas.microsoft.com/office/powerpoint/2010/main" val="3545748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9</a:t>
            </a:fld>
            <a:endParaRPr lang="en-US"/>
          </a:p>
        </p:txBody>
      </p:sp>
    </p:spTree>
    <p:extLst>
      <p:ext uri="{BB962C8B-B14F-4D97-AF65-F5344CB8AC3E}">
        <p14:creationId xmlns:p14="http://schemas.microsoft.com/office/powerpoint/2010/main" val="618625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1659EEB4-93C5-4B48-9BDC-1473A605B5DB}" type="slidenum">
              <a:rPr lang="en-US" smtClean="0"/>
              <a:t>10</a:t>
            </a:fld>
            <a:endParaRPr lang="en-US"/>
          </a:p>
        </p:txBody>
      </p:sp>
    </p:spTree>
    <p:extLst>
      <p:ext uri="{BB962C8B-B14F-4D97-AF65-F5344CB8AC3E}">
        <p14:creationId xmlns:p14="http://schemas.microsoft.com/office/powerpoint/2010/main" val="3584083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8" name="Rectangle 7"/>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10" name="Text Placeholder 2"/>
          <p:cNvSpPr>
            <a:spLocks noGrp="1"/>
          </p:cNvSpPr>
          <p:nvPr>
            <p:ph type="body" idx="1" hasCustomPrompt="1"/>
          </p:nvPr>
        </p:nvSpPr>
        <p:spPr>
          <a:xfrm>
            <a:off x="599597" y="1633927"/>
            <a:ext cx="10219828" cy="2549015"/>
          </a:xfrm>
          <a:prstGeom prst="rect">
            <a:avLst/>
          </a:prstGeom>
        </p:spPr>
        <p:txBody>
          <a:bodyPr lIns="0" anchor="b" anchorCtr="0">
            <a:noAutofit/>
          </a:bodyPr>
          <a:lstStyle>
            <a:lvl1pPr marL="0" indent="0">
              <a:buNone/>
              <a:defRPr sz="60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Title</a:t>
            </a:r>
          </a:p>
        </p:txBody>
      </p:sp>
      <p:sp>
        <p:nvSpPr>
          <p:cNvPr id="11" name="Text Placeholder 2"/>
          <p:cNvSpPr>
            <a:spLocks noGrp="1"/>
          </p:cNvSpPr>
          <p:nvPr>
            <p:ph type="body" idx="11"/>
          </p:nvPr>
        </p:nvSpPr>
        <p:spPr>
          <a:xfrm>
            <a:off x="599597" y="4542570"/>
            <a:ext cx="10219828" cy="491792"/>
          </a:xfrm>
          <a:prstGeom prst="rect">
            <a:avLst/>
          </a:prstGeom>
        </p:spPr>
        <p:txBody>
          <a:bodyPr lIns="0" anchor="t" anchorCtr="0">
            <a:normAutofit/>
          </a:bodyPr>
          <a:lstStyle>
            <a:lvl1pPr marL="0" indent="0">
              <a:buFont typeface="+mj-lt"/>
              <a:buNone/>
              <a:defRPr sz="2800">
                <a:solidFill>
                  <a:srgbClr val="3AB0E0"/>
                </a:solidFill>
              </a:defRPr>
            </a:lvl1pPr>
            <a:lvl2pPr marL="457200" indent="0">
              <a:buFont typeface="+mj-lt"/>
              <a:buNone/>
              <a:defRPr sz="28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Master text styles</a:t>
            </a:r>
          </a:p>
        </p:txBody>
      </p:sp>
      <p:sp>
        <p:nvSpPr>
          <p:cNvPr id="12" name="Text Placeholder 2"/>
          <p:cNvSpPr>
            <a:spLocks noGrp="1"/>
          </p:cNvSpPr>
          <p:nvPr>
            <p:ph type="body" idx="12"/>
          </p:nvPr>
        </p:nvSpPr>
        <p:spPr>
          <a:xfrm>
            <a:off x="599597" y="5213530"/>
            <a:ext cx="10219828" cy="491792"/>
          </a:xfrm>
          <a:prstGeom prst="rect">
            <a:avLst/>
          </a:prstGeom>
        </p:spPr>
        <p:txBody>
          <a:bodyPr lIns="0" anchor="t" anchorCtr="0">
            <a:normAutofit/>
          </a:bodyPr>
          <a:lstStyle>
            <a:lvl1pPr marL="0" indent="0">
              <a:spcBef>
                <a:spcPts val="0"/>
              </a:spcBef>
              <a:buFont typeface="+mj-lt"/>
              <a:buNone/>
              <a:defRPr sz="2400">
                <a:solidFill>
                  <a:schemeClr val="bg1"/>
                </a:solidFill>
              </a:defRPr>
            </a:lvl1pPr>
            <a:lvl2pPr marL="457200" indent="0">
              <a:buFont typeface="+mj-lt"/>
              <a:buNone/>
              <a:defRPr sz="28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8263" y="234687"/>
            <a:ext cx="2361395" cy="1982972"/>
          </a:xfrm>
          <a:prstGeom prst="rect">
            <a:avLst/>
          </a:prstGeom>
        </p:spPr>
      </p:pic>
    </p:spTree>
    <p:extLst>
      <p:ext uri="{BB962C8B-B14F-4D97-AF65-F5344CB8AC3E}">
        <p14:creationId xmlns:p14="http://schemas.microsoft.com/office/powerpoint/2010/main" val="19539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o 2">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4" name="Text Placeholder 8"/>
          <p:cNvSpPr>
            <a:spLocks noGrp="1"/>
          </p:cNvSpPr>
          <p:nvPr>
            <p:ph type="body" sz="quarter" idx="13"/>
          </p:nvPr>
        </p:nvSpPr>
        <p:spPr>
          <a:xfrm>
            <a:off x="321596" y="2071533"/>
            <a:ext cx="1099448" cy="4196264"/>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a:solidFill>
                  <a:schemeClr val="bg1"/>
                </a:solidFill>
              </a:defRPr>
            </a:lvl1pPr>
          </a:lstStyle>
          <a:p>
            <a:pPr lvl="0"/>
            <a:r>
              <a:rPr lang="en-US" dirty="0"/>
              <a:t>Click to edit Master text styles</a:t>
            </a:r>
          </a:p>
        </p:txBody>
      </p:sp>
      <p:sp>
        <p:nvSpPr>
          <p:cNvPr id="5" name="Content Placeholder 6"/>
          <p:cNvSpPr>
            <a:spLocks noGrp="1"/>
          </p:cNvSpPr>
          <p:nvPr>
            <p:ph sz="quarter" idx="14"/>
          </p:nvPr>
        </p:nvSpPr>
        <p:spPr>
          <a:xfrm>
            <a:off x="1732547" y="2071532"/>
            <a:ext cx="10124576"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Content Placeholder 6"/>
          <p:cNvSpPr>
            <a:spLocks noGrp="1"/>
          </p:cNvSpPr>
          <p:nvPr>
            <p:ph sz="quarter" idx="19" hasCustomPrompt="1"/>
          </p:nvPr>
        </p:nvSpPr>
        <p:spPr>
          <a:xfrm>
            <a:off x="1732547" y="1407446"/>
            <a:ext cx="10124576" cy="461077"/>
          </a:xfrm>
          <a:prstGeom prst="rect">
            <a:avLst/>
          </a:prstGeom>
          <a:solidFill>
            <a:srgbClr val="244C8F"/>
          </a:solidFill>
        </p:spPr>
        <p:txBody>
          <a:bodyPr lIns="9144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8" name="Text Placeholder 8"/>
          <p:cNvSpPr>
            <a:spLocks noGrp="1"/>
          </p:cNvSpPr>
          <p:nvPr>
            <p:ph type="body" sz="quarter" idx="20" hasCustomPrompt="1"/>
          </p:nvPr>
        </p:nvSpPr>
        <p:spPr>
          <a:xfrm>
            <a:off x="321596" y="1407446"/>
            <a:ext cx="1099448" cy="46107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96C859"/>
          </a:solidFill>
        </p:spPr>
        <p:txBody>
          <a:bodyPr vert="horz" tIns="91440" anchor="ctr" anchorCtr="0"/>
          <a:lstStyle>
            <a:lvl1pPr marL="0" indent="0" algn="l">
              <a:lnSpc>
                <a:spcPts val="1500"/>
              </a:lnSpc>
              <a:buNone/>
              <a:defRPr sz="2000" baseline="0">
                <a:solidFill>
                  <a:schemeClr val="bg1"/>
                </a:solidFill>
              </a:defRPr>
            </a:lvl1pPr>
          </a:lstStyle>
          <a:p>
            <a:pPr lvl="0"/>
            <a:r>
              <a:rPr lang="en-US" dirty="0"/>
              <a:t>Decision Point</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o 3">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4" name="Text Placeholder 8"/>
          <p:cNvSpPr>
            <a:spLocks noGrp="1"/>
          </p:cNvSpPr>
          <p:nvPr>
            <p:ph type="body" sz="quarter" idx="13"/>
          </p:nvPr>
        </p:nvSpPr>
        <p:spPr>
          <a:xfrm>
            <a:off x="321596" y="2071533"/>
            <a:ext cx="1099448" cy="4196264"/>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a:solidFill>
                  <a:schemeClr val="bg1"/>
                </a:solidFill>
              </a:defRPr>
            </a:lvl1pPr>
          </a:lstStyle>
          <a:p>
            <a:pPr lvl="0"/>
            <a:r>
              <a:rPr lang="en-US" dirty="0"/>
              <a:t>Click to edit Master text styles</a:t>
            </a:r>
          </a:p>
        </p:txBody>
      </p:sp>
      <p:sp>
        <p:nvSpPr>
          <p:cNvPr id="5" name="Content Placeholder 6"/>
          <p:cNvSpPr>
            <a:spLocks noGrp="1"/>
          </p:cNvSpPr>
          <p:nvPr>
            <p:ph sz="quarter" idx="14"/>
          </p:nvPr>
        </p:nvSpPr>
        <p:spPr>
          <a:xfrm>
            <a:off x="1732547" y="2071532"/>
            <a:ext cx="4878115"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Content Placeholder 6"/>
          <p:cNvSpPr>
            <a:spLocks noGrp="1"/>
          </p:cNvSpPr>
          <p:nvPr>
            <p:ph sz="quarter" idx="19" hasCustomPrompt="1"/>
          </p:nvPr>
        </p:nvSpPr>
        <p:spPr>
          <a:xfrm>
            <a:off x="1732547" y="1407446"/>
            <a:ext cx="10124576" cy="461077"/>
          </a:xfrm>
          <a:prstGeom prst="rect">
            <a:avLst/>
          </a:prstGeom>
          <a:solidFill>
            <a:srgbClr val="244C8F"/>
          </a:solidFill>
        </p:spPr>
        <p:txBody>
          <a:bodyPr lIns="9144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8" name="Text Placeholder 8"/>
          <p:cNvSpPr>
            <a:spLocks noGrp="1"/>
          </p:cNvSpPr>
          <p:nvPr>
            <p:ph type="body" sz="quarter" idx="20" hasCustomPrompt="1"/>
          </p:nvPr>
        </p:nvSpPr>
        <p:spPr>
          <a:xfrm>
            <a:off x="321596" y="1407446"/>
            <a:ext cx="1099448" cy="46107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96C859"/>
          </a:solidFill>
        </p:spPr>
        <p:txBody>
          <a:bodyPr vert="horz" tIns="91440" anchor="ctr" anchorCtr="0"/>
          <a:lstStyle>
            <a:lvl1pPr marL="0" indent="0" algn="l">
              <a:lnSpc>
                <a:spcPts val="1500"/>
              </a:lnSpc>
              <a:buNone/>
              <a:defRPr sz="2000" baseline="0">
                <a:solidFill>
                  <a:schemeClr val="bg1"/>
                </a:solidFill>
              </a:defRPr>
            </a:lvl1pPr>
          </a:lstStyle>
          <a:p>
            <a:pPr lvl="0"/>
            <a:r>
              <a:rPr lang="en-US" dirty="0"/>
              <a:t>Decision Point</a:t>
            </a:r>
          </a:p>
        </p:txBody>
      </p:sp>
      <p:sp>
        <p:nvSpPr>
          <p:cNvPr id="10" name="Content Placeholder 6"/>
          <p:cNvSpPr>
            <a:spLocks noGrp="1"/>
          </p:cNvSpPr>
          <p:nvPr>
            <p:ph sz="quarter" idx="21"/>
          </p:nvPr>
        </p:nvSpPr>
        <p:spPr>
          <a:xfrm>
            <a:off x="6982723" y="2071532"/>
            <a:ext cx="4874400"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o 4">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2" hasCustomPrompt="1"/>
          </p:nvPr>
        </p:nvSpPr>
        <p:spPr>
          <a:xfrm>
            <a:off x="1080655" y="400057"/>
            <a:ext cx="964155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4" name="Text Placeholder 8"/>
          <p:cNvSpPr>
            <a:spLocks noGrp="1"/>
          </p:cNvSpPr>
          <p:nvPr>
            <p:ph type="body" sz="quarter" idx="13"/>
          </p:nvPr>
        </p:nvSpPr>
        <p:spPr>
          <a:xfrm>
            <a:off x="321596" y="2071533"/>
            <a:ext cx="1099448" cy="4196264"/>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a:solidFill>
                  <a:schemeClr val="bg1"/>
                </a:solidFill>
              </a:defRPr>
            </a:lvl1pPr>
          </a:lstStyle>
          <a:p>
            <a:pPr lvl="0"/>
            <a:r>
              <a:rPr lang="en-US" dirty="0"/>
              <a:t>Click to edit Master text styles</a:t>
            </a:r>
          </a:p>
        </p:txBody>
      </p:sp>
      <p:sp>
        <p:nvSpPr>
          <p:cNvPr id="5" name="Content Placeholder 6"/>
          <p:cNvSpPr>
            <a:spLocks noGrp="1"/>
          </p:cNvSpPr>
          <p:nvPr>
            <p:ph sz="quarter" idx="14"/>
          </p:nvPr>
        </p:nvSpPr>
        <p:spPr>
          <a:xfrm>
            <a:off x="1732547" y="2071532"/>
            <a:ext cx="4874400"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Content Placeholder 6"/>
          <p:cNvSpPr>
            <a:spLocks noGrp="1"/>
          </p:cNvSpPr>
          <p:nvPr>
            <p:ph sz="quarter" idx="19" hasCustomPrompt="1"/>
          </p:nvPr>
        </p:nvSpPr>
        <p:spPr>
          <a:xfrm>
            <a:off x="1732547" y="1407446"/>
            <a:ext cx="10124576" cy="461077"/>
          </a:xfrm>
          <a:prstGeom prst="rect">
            <a:avLst/>
          </a:prstGeom>
          <a:solidFill>
            <a:srgbClr val="244C8F"/>
          </a:solidFill>
        </p:spPr>
        <p:txBody>
          <a:bodyPr lIns="9144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8" name="Text Placeholder 8"/>
          <p:cNvSpPr>
            <a:spLocks noGrp="1"/>
          </p:cNvSpPr>
          <p:nvPr>
            <p:ph type="body" sz="quarter" idx="20" hasCustomPrompt="1"/>
          </p:nvPr>
        </p:nvSpPr>
        <p:spPr>
          <a:xfrm>
            <a:off x="321596" y="1407446"/>
            <a:ext cx="1099448" cy="46107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96C859"/>
          </a:solidFill>
        </p:spPr>
        <p:txBody>
          <a:bodyPr vert="horz" tIns="91440" anchor="ctr" anchorCtr="0"/>
          <a:lstStyle>
            <a:lvl1pPr marL="0" indent="0" algn="l">
              <a:lnSpc>
                <a:spcPts val="1500"/>
              </a:lnSpc>
              <a:buNone/>
              <a:defRPr sz="2000" baseline="0">
                <a:solidFill>
                  <a:schemeClr val="bg1"/>
                </a:solidFill>
              </a:defRPr>
            </a:lvl1pPr>
          </a:lstStyle>
          <a:p>
            <a:pPr lvl="0"/>
            <a:r>
              <a:rPr lang="en-US" dirty="0"/>
              <a:t>Decision Point</a:t>
            </a:r>
          </a:p>
        </p:txBody>
      </p:sp>
      <p:sp>
        <p:nvSpPr>
          <p:cNvPr id="10" name="Content Placeholder 15"/>
          <p:cNvSpPr>
            <a:spLocks noGrp="1"/>
          </p:cNvSpPr>
          <p:nvPr>
            <p:ph sz="quarter" idx="21" hasCustomPrompt="1"/>
          </p:nvPr>
        </p:nvSpPr>
        <p:spPr>
          <a:xfrm>
            <a:off x="321595" y="345057"/>
            <a:ext cx="613431" cy="612271"/>
          </a:xfrm>
          <a:prstGeom prst="rect">
            <a:avLst/>
          </a:prstGeom>
          <a:solidFill>
            <a:srgbClr val="000640"/>
          </a:solidFill>
        </p:spPr>
        <p:txBody>
          <a:bodyPr anchor="ctr" anchorCtr="0"/>
          <a:lstStyle>
            <a:lvl1pPr marL="0" indent="0" algn="ctr">
              <a:buNone/>
              <a:defRPr sz="3600">
                <a:solidFill>
                  <a:schemeClr val="bg1"/>
                </a:solidFill>
              </a:defRPr>
            </a:lvl1pPr>
          </a:lstStyle>
          <a:p>
            <a:pPr lvl="0"/>
            <a:r>
              <a:rPr lang="en-US" dirty="0"/>
              <a:t>1</a:t>
            </a:r>
          </a:p>
        </p:txBody>
      </p:sp>
      <p:sp>
        <p:nvSpPr>
          <p:cNvPr id="11" name="Content Placeholder 6"/>
          <p:cNvSpPr>
            <a:spLocks noGrp="1"/>
          </p:cNvSpPr>
          <p:nvPr>
            <p:ph sz="quarter" idx="22"/>
          </p:nvPr>
        </p:nvSpPr>
        <p:spPr>
          <a:xfrm>
            <a:off x="6982723" y="2071532"/>
            <a:ext cx="4874400"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o 5">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4" name="Content Placeholder 6"/>
          <p:cNvSpPr>
            <a:spLocks noGrp="1"/>
          </p:cNvSpPr>
          <p:nvPr>
            <p:ph sz="quarter" idx="14" hasCustomPrompt="1"/>
          </p:nvPr>
        </p:nvSpPr>
        <p:spPr>
          <a:xfrm>
            <a:off x="321595" y="1407446"/>
            <a:ext cx="11535528" cy="461077"/>
          </a:xfrm>
          <a:prstGeom prst="rect">
            <a:avLst/>
          </a:prstGeom>
          <a:solidFill>
            <a:srgbClr val="244C8F"/>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5" name="Content Placeholder 6"/>
          <p:cNvSpPr>
            <a:spLocks noGrp="1"/>
          </p:cNvSpPr>
          <p:nvPr>
            <p:ph sz="quarter" idx="16"/>
          </p:nvPr>
        </p:nvSpPr>
        <p:spPr>
          <a:xfrm>
            <a:off x="338909" y="2071532"/>
            <a:ext cx="11518214" cy="4196265"/>
          </a:xfrm>
          <a:prstGeom prst="rect">
            <a:avLst/>
          </a:prstGeom>
          <a:ln>
            <a:solidFill>
              <a:srgbClr val="000640"/>
            </a:solidFill>
          </a:ln>
        </p:spPr>
        <p:txBody>
          <a:bodyPr lIns="72000" anchor="t" anchorCtr="0"/>
          <a:lstStyle>
            <a:lvl1pPr marL="0" indent="0">
              <a:buFont typeface="+mj-lt"/>
              <a:buNone/>
              <a:defRPr sz="1800">
                <a:solidFill>
                  <a:srgbClr val="404143"/>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o 6">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Text Placeholder 8"/>
          <p:cNvSpPr>
            <a:spLocks noGrp="1"/>
          </p:cNvSpPr>
          <p:nvPr>
            <p:ph type="body" sz="quarter" idx="16"/>
          </p:nvPr>
        </p:nvSpPr>
        <p:spPr>
          <a:xfrm>
            <a:off x="317736" y="4170863"/>
            <a:ext cx="717091" cy="1923890"/>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chemeClr val="tx1"/>
          </a:solidFill>
        </p:spPr>
        <p:txBody>
          <a:bodyPr vert="vert270"/>
          <a:lstStyle>
            <a:lvl1pPr marL="0" indent="0" algn="ctr">
              <a:buNone/>
              <a:defRPr sz="2200">
                <a:solidFill>
                  <a:schemeClr val="bg1"/>
                </a:solidFill>
              </a:defRPr>
            </a:lvl1pPr>
          </a:lstStyle>
          <a:p>
            <a:pPr lvl="0"/>
            <a:r>
              <a:rPr lang="en-US" dirty="0"/>
              <a:t>Click to edit Master text styles</a:t>
            </a:r>
          </a:p>
        </p:txBody>
      </p:sp>
      <p:sp>
        <p:nvSpPr>
          <p:cNvPr id="4" name="Text Placeholder 8"/>
          <p:cNvSpPr>
            <a:spLocks noGrp="1"/>
          </p:cNvSpPr>
          <p:nvPr>
            <p:ph type="body" sz="quarter" idx="13"/>
          </p:nvPr>
        </p:nvSpPr>
        <p:spPr>
          <a:xfrm>
            <a:off x="327749" y="1985304"/>
            <a:ext cx="717091" cy="1914060"/>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chemeClr val="tx1"/>
          </a:solidFill>
        </p:spPr>
        <p:txBody>
          <a:bodyPr vert="vert270"/>
          <a:lstStyle>
            <a:lvl1pPr marL="0" indent="0" algn="ctr">
              <a:buNone/>
              <a:defRPr sz="2200">
                <a:solidFill>
                  <a:schemeClr val="bg1"/>
                </a:solidFill>
              </a:defRPr>
            </a:lvl1pPr>
          </a:lstStyle>
          <a:p>
            <a:pPr lvl="0"/>
            <a:r>
              <a:rPr lang="en-US" dirty="0"/>
              <a:t>Click to edit Master text styles</a:t>
            </a:r>
          </a:p>
        </p:txBody>
      </p:sp>
      <p:sp>
        <p:nvSpPr>
          <p:cNvPr id="5" name="Content Placeholder 6"/>
          <p:cNvSpPr>
            <a:spLocks noGrp="1"/>
          </p:cNvSpPr>
          <p:nvPr>
            <p:ph sz="quarter" idx="14"/>
          </p:nvPr>
        </p:nvSpPr>
        <p:spPr>
          <a:xfrm>
            <a:off x="1251166" y="2277213"/>
            <a:ext cx="5771069" cy="1749842"/>
          </a:xfrm>
          <a:prstGeom prst="rect">
            <a:avLst/>
          </a:prstGeom>
          <a:ln>
            <a:solidFill>
              <a:srgbClr val="000640"/>
            </a:solidFill>
          </a:ln>
        </p:spPr>
        <p:txBody>
          <a:bodyPr lIns="91440" anchor="t" anchorCtr="0"/>
          <a:lstStyle>
            <a:lvl1pPr marL="0" indent="0">
              <a:buFont typeface="Arial" charset="0"/>
              <a:buNone/>
              <a:defRPr sz="18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8" name="Content Placeholder 6"/>
          <p:cNvSpPr>
            <a:spLocks noGrp="1"/>
          </p:cNvSpPr>
          <p:nvPr>
            <p:ph sz="quarter" idx="11"/>
          </p:nvPr>
        </p:nvSpPr>
        <p:spPr>
          <a:xfrm>
            <a:off x="1251166" y="1985304"/>
            <a:ext cx="5771069" cy="291910"/>
          </a:xfrm>
          <a:prstGeom prst="rect">
            <a:avLst/>
          </a:prstGeom>
          <a:solidFill>
            <a:srgbClr val="5E86B7"/>
          </a:solidFill>
          <a:ln>
            <a:solidFill>
              <a:srgbClr val="000640"/>
            </a:solidFill>
          </a:ln>
        </p:spPr>
        <p:txBody>
          <a:bodyPr lIns="0" anchor="ctr" anchorCtr="0"/>
          <a:lstStyle>
            <a:lvl1pPr marL="0" indent="0" algn="ctr">
              <a:buFont typeface="+mj-lt"/>
              <a:buNone/>
              <a:defRPr sz="1800" b="0" u="none">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9" name="Content Placeholder 6"/>
          <p:cNvSpPr>
            <a:spLocks noGrp="1"/>
          </p:cNvSpPr>
          <p:nvPr>
            <p:ph sz="quarter" idx="15"/>
          </p:nvPr>
        </p:nvSpPr>
        <p:spPr>
          <a:xfrm>
            <a:off x="1251166" y="4170863"/>
            <a:ext cx="5771069" cy="292608"/>
          </a:xfrm>
          <a:prstGeom prst="rect">
            <a:avLst/>
          </a:prstGeom>
          <a:solidFill>
            <a:srgbClr val="5E86B7"/>
          </a:solidFill>
          <a:ln>
            <a:solidFill>
              <a:srgbClr val="000640"/>
            </a:solidFill>
          </a:ln>
        </p:spPr>
        <p:txBody>
          <a:bodyPr lIns="0" anchor="ctr" anchorCtr="0"/>
          <a:lstStyle>
            <a:lvl1pPr marL="0" indent="0" algn="ctr">
              <a:buFont typeface="+mj-lt"/>
              <a:buNone/>
              <a:defRPr sz="1800" b="0" u="none">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Content Placeholder 6"/>
          <p:cNvSpPr>
            <a:spLocks noGrp="1"/>
          </p:cNvSpPr>
          <p:nvPr>
            <p:ph sz="quarter" idx="17"/>
          </p:nvPr>
        </p:nvSpPr>
        <p:spPr>
          <a:xfrm>
            <a:off x="1251167" y="4463471"/>
            <a:ext cx="5771069" cy="1804326"/>
          </a:xfrm>
          <a:prstGeom prst="rect">
            <a:avLst/>
          </a:prstGeom>
          <a:ln>
            <a:solidFill>
              <a:srgbClr val="000640"/>
            </a:solidFill>
          </a:ln>
        </p:spPr>
        <p:txBody>
          <a:bodyPr lIns="91440" anchor="t" anchorCtr="0"/>
          <a:lstStyle>
            <a:lvl1pPr marL="0" indent="0">
              <a:buFont typeface="Arial" charset="0"/>
              <a:buNone/>
              <a:defRPr sz="18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2" name="Content Placeholder 6"/>
          <p:cNvSpPr>
            <a:spLocks noGrp="1"/>
          </p:cNvSpPr>
          <p:nvPr>
            <p:ph sz="quarter" idx="19" hasCustomPrompt="1"/>
          </p:nvPr>
        </p:nvSpPr>
        <p:spPr>
          <a:xfrm>
            <a:off x="321595" y="1407446"/>
            <a:ext cx="11535528" cy="461077"/>
          </a:xfrm>
          <a:prstGeom prst="rect">
            <a:avLst/>
          </a:prstGeom>
          <a:solidFill>
            <a:srgbClr val="244C8F"/>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3" name="Content Placeholder 6"/>
          <p:cNvSpPr>
            <a:spLocks noGrp="1"/>
          </p:cNvSpPr>
          <p:nvPr>
            <p:ph sz="quarter" idx="20"/>
          </p:nvPr>
        </p:nvSpPr>
        <p:spPr>
          <a:xfrm>
            <a:off x="7228561" y="2277213"/>
            <a:ext cx="4628562" cy="3990584"/>
          </a:xfrm>
          <a:prstGeom prst="rect">
            <a:avLst/>
          </a:prstGeom>
          <a:ln>
            <a:solidFill>
              <a:srgbClr val="000640"/>
            </a:solidFill>
          </a:ln>
        </p:spPr>
        <p:txBody>
          <a:bodyPr lIns="91440" anchor="t" anchorCtr="0"/>
          <a:lstStyle>
            <a:lvl1pPr marL="0" indent="0">
              <a:buFont typeface="Arial" charset="0"/>
              <a:buNone/>
              <a:defRPr sz="18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6"/>
          <p:cNvSpPr>
            <a:spLocks noGrp="1"/>
          </p:cNvSpPr>
          <p:nvPr>
            <p:ph sz="quarter" idx="21"/>
          </p:nvPr>
        </p:nvSpPr>
        <p:spPr>
          <a:xfrm>
            <a:off x="7228561" y="1985304"/>
            <a:ext cx="4628562" cy="291910"/>
          </a:xfrm>
          <a:prstGeom prst="rect">
            <a:avLst/>
          </a:prstGeom>
          <a:solidFill>
            <a:srgbClr val="5E86B7"/>
          </a:solidFill>
          <a:ln>
            <a:solidFill>
              <a:srgbClr val="000640"/>
            </a:solidFill>
          </a:ln>
        </p:spPr>
        <p:txBody>
          <a:bodyPr lIns="0" anchor="ctr" anchorCtr="0"/>
          <a:lstStyle>
            <a:lvl1pPr marL="0" indent="0" algn="ctr">
              <a:buFont typeface="+mj-lt"/>
              <a:buNone/>
              <a:defRPr sz="1800" b="0" u="none">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o 7">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Text Placeholder 8"/>
          <p:cNvSpPr>
            <a:spLocks noGrp="1"/>
          </p:cNvSpPr>
          <p:nvPr>
            <p:ph type="body" sz="quarter" idx="13"/>
          </p:nvPr>
        </p:nvSpPr>
        <p:spPr>
          <a:xfrm>
            <a:off x="321596" y="2146603"/>
            <a:ext cx="717091" cy="128629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lstStyle>
            <a:lvl1pPr marL="0" indent="0" algn="ctr">
              <a:buNone/>
              <a:defRPr sz="2200">
                <a:solidFill>
                  <a:schemeClr val="bg1"/>
                </a:solidFill>
              </a:defRPr>
            </a:lvl1pPr>
          </a:lstStyle>
          <a:p>
            <a:pPr lvl="0"/>
            <a:r>
              <a:rPr lang="en-US" dirty="0"/>
              <a:t>Click to edit Master text styles</a:t>
            </a: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6" name="Content Placeholder 6"/>
          <p:cNvSpPr>
            <a:spLocks noGrp="1"/>
          </p:cNvSpPr>
          <p:nvPr>
            <p:ph sz="quarter" idx="14"/>
          </p:nvPr>
        </p:nvSpPr>
        <p:spPr>
          <a:xfrm>
            <a:off x="1240972" y="2146602"/>
            <a:ext cx="10616151" cy="1286298"/>
          </a:xfrm>
          <a:prstGeom prst="rect">
            <a:avLst/>
          </a:prstGeom>
          <a:ln>
            <a:solidFill>
              <a:srgbClr val="000640"/>
            </a:solidFill>
          </a:ln>
        </p:spPr>
        <p:txBody>
          <a:bodyPr lIns="90000" numCol="2" spcCol="274320" anchor="t" anchorCtr="0"/>
          <a:lstStyle>
            <a:lvl1pPr marL="0" indent="0">
              <a:buFont typeface="+mj-lt"/>
              <a:buNone/>
              <a:defRPr sz="16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Content Placeholder 6"/>
          <p:cNvSpPr>
            <a:spLocks noGrp="1"/>
          </p:cNvSpPr>
          <p:nvPr>
            <p:ph sz="quarter" idx="20" hasCustomPrompt="1"/>
          </p:nvPr>
        </p:nvSpPr>
        <p:spPr>
          <a:xfrm>
            <a:off x="321596"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6" name="Text Placeholder 8"/>
          <p:cNvSpPr>
            <a:spLocks noGrp="1"/>
          </p:cNvSpPr>
          <p:nvPr>
            <p:ph type="body" sz="quarter" idx="21"/>
          </p:nvPr>
        </p:nvSpPr>
        <p:spPr>
          <a:xfrm>
            <a:off x="321596" y="3504793"/>
            <a:ext cx="717091" cy="128629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lstStyle>
            <a:lvl1pPr marL="0" indent="0" algn="ctr">
              <a:buNone/>
              <a:defRPr sz="2200">
                <a:solidFill>
                  <a:schemeClr val="bg1"/>
                </a:solidFill>
              </a:defRPr>
            </a:lvl1pPr>
          </a:lstStyle>
          <a:p>
            <a:pPr lvl="0"/>
            <a:r>
              <a:rPr lang="en-US" dirty="0"/>
              <a:t>Click to edit Master text styles</a:t>
            </a:r>
          </a:p>
        </p:txBody>
      </p:sp>
      <p:sp>
        <p:nvSpPr>
          <p:cNvPr id="17" name="Content Placeholder 6"/>
          <p:cNvSpPr>
            <a:spLocks noGrp="1"/>
          </p:cNvSpPr>
          <p:nvPr>
            <p:ph sz="quarter" idx="22"/>
          </p:nvPr>
        </p:nvSpPr>
        <p:spPr>
          <a:xfrm>
            <a:off x="1240972" y="3504792"/>
            <a:ext cx="10616151" cy="1286298"/>
          </a:xfrm>
          <a:prstGeom prst="rect">
            <a:avLst/>
          </a:prstGeom>
          <a:ln>
            <a:solidFill>
              <a:srgbClr val="000640"/>
            </a:solidFill>
          </a:ln>
        </p:spPr>
        <p:txBody>
          <a:bodyPr lIns="90000" numCol="2" spcCol="274320" anchor="t" anchorCtr="0"/>
          <a:lstStyle>
            <a:lvl1pPr marL="0" indent="0">
              <a:buFont typeface="+mj-lt"/>
              <a:buNone/>
              <a:defRPr sz="16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8" name="Text Placeholder 8"/>
          <p:cNvSpPr>
            <a:spLocks noGrp="1"/>
          </p:cNvSpPr>
          <p:nvPr>
            <p:ph type="body" sz="quarter" idx="23"/>
          </p:nvPr>
        </p:nvSpPr>
        <p:spPr>
          <a:xfrm>
            <a:off x="321596" y="4862982"/>
            <a:ext cx="717091" cy="1286297"/>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lstStyle>
            <a:lvl1pPr marL="0" indent="0" algn="ctr">
              <a:buNone/>
              <a:defRPr sz="2200">
                <a:solidFill>
                  <a:schemeClr val="bg1"/>
                </a:solidFill>
              </a:defRPr>
            </a:lvl1pPr>
          </a:lstStyle>
          <a:p>
            <a:pPr lvl="0"/>
            <a:r>
              <a:rPr lang="en-US" dirty="0"/>
              <a:t>Click to edit Master text styles</a:t>
            </a:r>
          </a:p>
        </p:txBody>
      </p:sp>
      <p:sp>
        <p:nvSpPr>
          <p:cNvPr id="19" name="Content Placeholder 6"/>
          <p:cNvSpPr>
            <a:spLocks noGrp="1"/>
          </p:cNvSpPr>
          <p:nvPr>
            <p:ph sz="quarter" idx="24"/>
          </p:nvPr>
        </p:nvSpPr>
        <p:spPr>
          <a:xfrm>
            <a:off x="1240972" y="4862981"/>
            <a:ext cx="10616151" cy="1286298"/>
          </a:xfrm>
          <a:prstGeom prst="rect">
            <a:avLst/>
          </a:prstGeom>
          <a:ln>
            <a:solidFill>
              <a:srgbClr val="000640"/>
            </a:solidFill>
          </a:ln>
        </p:spPr>
        <p:txBody>
          <a:bodyPr lIns="90000" numCol="2" spcCol="274320" anchor="t" anchorCtr="0"/>
          <a:lstStyle>
            <a:lvl1pPr marL="0" indent="0">
              <a:buFont typeface="+mj-lt"/>
              <a:buNone/>
              <a:defRPr sz="1600">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o 8">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5" name="Content Placeholder 6"/>
          <p:cNvSpPr>
            <a:spLocks noGrp="1"/>
          </p:cNvSpPr>
          <p:nvPr>
            <p:ph sz="quarter" idx="23"/>
          </p:nvPr>
        </p:nvSpPr>
        <p:spPr>
          <a:xfrm>
            <a:off x="9996481" y="2597010"/>
            <a:ext cx="1860642" cy="3670788"/>
          </a:xfrm>
          <a:prstGeom prst="rect">
            <a:avLst/>
          </a:prstGeom>
          <a:solidFill>
            <a:schemeClr val="bg1">
              <a:lumMod val="95000"/>
            </a:schemeClr>
          </a:solidFill>
          <a:ln>
            <a:solidFill>
              <a:schemeClr val="tx2"/>
            </a:solidFill>
          </a:ln>
        </p:spPr>
        <p:txBody>
          <a:bodyPr lIns="9144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0" name="Content Placeholder 6"/>
          <p:cNvSpPr>
            <a:spLocks noGrp="1"/>
          </p:cNvSpPr>
          <p:nvPr>
            <p:ph sz="quarter" idx="26"/>
          </p:nvPr>
        </p:nvSpPr>
        <p:spPr>
          <a:xfrm>
            <a:off x="9996481" y="2014730"/>
            <a:ext cx="1860642" cy="347472"/>
          </a:xfrm>
          <a:prstGeom prst="rect">
            <a:avLst/>
          </a:prstGeom>
          <a:solidFill>
            <a:schemeClr val="tx2"/>
          </a:solidFill>
          <a:ln>
            <a:noFill/>
          </a:ln>
        </p:spPr>
        <p:txBody>
          <a:bodyPr lIns="91440" numCol="1" spcCol="274320" anchor="t" anchorCtr="0"/>
          <a:lstStyle>
            <a:lvl1pPr marL="0" indent="0" algn="ctr">
              <a:buFont typeface="+mj-lt"/>
              <a:buNone/>
              <a:defRPr sz="2000" b="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Content Placeholder 6"/>
          <p:cNvSpPr>
            <a:spLocks noGrp="1"/>
          </p:cNvSpPr>
          <p:nvPr>
            <p:ph sz="quarter" idx="27"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2" name="Content Placeholder 6"/>
          <p:cNvSpPr>
            <a:spLocks noGrp="1"/>
          </p:cNvSpPr>
          <p:nvPr>
            <p:ph sz="quarter" idx="28"/>
          </p:nvPr>
        </p:nvSpPr>
        <p:spPr>
          <a:xfrm>
            <a:off x="7978810" y="2597010"/>
            <a:ext cx="1860642" cy="3670788"/>
          </a:xfrm>
          <a:prstGeom prst="rect">
            <a:avLst/>
          </a:prstGeom>
          <a:solidFill>
            <a:schemeClr val="bg1">
              <a:lumMod val="95000"/>
            </a:schemeClr>
          </a:solidFill>
          <a:ln>
            <a:solidFill>
              <a:schemeClr val="tx2"/>
            </a:solidFill>
          </a:ln>
        </p:spPr>
        <p:txBody>
          <a:bodyPr lIns="9144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3" name="Content Placeholder 6"/>
          <p:cNvSpPr>
            <a:spLocks noGrp="1"/>
          </p:cNvSpPr>
          <p:nvPr>
            <p:ph sz="quarter" idx="29"/>
          </p:nvPr>
        </p:nvSpPr>
        <p:spPr>
          <a:xfrm>
            <a:off x="7978810" y="2014730"/>
            <a:ext cx="1860642" cy="347472"/>
          </a:xfrm>
          <a:prstGeom prst="rect">
            <a:avLst/>
          </a:prstGeom>
          <a:solidFill>
            <a:schemeClr val="tx2"/>
          </a:solidFill>
          <a:ln>
            <a:noFill/>
          </a:ln>
        </p:spPr>
        <p:txBody>
          <a:bodyPr lIns="91440" numCol="1" spcCol="274320" anchor="t" anchorCtr="0"/>
          <a:lstStyle>
            <a:lvl1pPr marL="0" indent="0" algn="ctr">
              <a:buFont typeface="+mj-lt"/>
              <a:buNone/>
              <a:defRPr sz="2000" b="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6"/>
          <p:cNvSpPr>
            <a:spLocks noGrp="1"/>
          </p:cNvSpPr>
          <p:nvPr>
            <p:ph sz="quarter" idx="30"/>
          </p:nvPr>
        </p:nvSpPr>
        <p:spPr>
          <a:xfrm>
            <a:off x="5961139" y="2597010"/>
            <a:ext cx="1860642" cy="3670788"/>
          </a:xfrm>
          <a:prstGeom prst="rect">
            <a:avLst/>
          </a:prstGeom>
          <a:solidFill>
            <a:schemeClr val="bg1">
              <a:lumMod val="95000"/>
            </a:schemeClr>
          </a:solidFill>
          <a:ln>
            <a:solidFill>
              <a:schemeClr val="tx2"/>
            </a:solidFill>
          </a:ln>
        </p:spPr>
        <p:txBody>
          <a:bodyPr lIns="9144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6"/>
          <p:cNvSpPr>
            <a:spLocks noGrp="1"/>
          </p:cNvSpPr>
          <p:nvPr>
            <p:ph sz="quarter" idx="31"/>
          </p:nvPr>
        </p:nvSpPr>
        <p:spPr>
          <a:xfrm>
            <a:off x="5961139" y="2014730"/>
            <a:ext cx="1860642" cy="347472"/>
          </a:xfrm>
          <a:prstGeom prst="rect">
            <a:avLst/>
          </a:prstGeom>
          <a:solidFill>
            <a:schemeClr val="tx2"/>
          </a:solidFill>
          <a:ln>
            <a:noFill/>
          </a:ln>
        </p:spPr>
        <p:txBody>
          <a:bodyPr lIns="91440" numCol="1" spcCol="274320" anchor="t" anchorCtr="0"/>
          <a:lstStyle>
            <a:lvl1pPr marL="0" indent="0" algn="ctr">
              <a:buFont typeface="+mj-lt"/>
              <a:buNone/>
              <a:defRPr sz="2000" b="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Text Placeholder 8"/>
          <p:cNvSpPr>
            <a:spLocks noGrp="1"/>
          </p:cNvSpPr>
          <p:nvPr>
            <p:ph type="body" sz="quarter" idx="13"/>
          </p:nvPr>
        </p:nvSpPr>
        <p:spPr>
          <a:xfrm>
            <a:off x="321596" y="2593986"/>
            <a:ext cx="717091" cy="1189748"/>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sz="2200">
                <a:solidFill>
                  <a:schemeClr val="bg1"/>
                </a:solidFill>
              </a:defRPr>
            </a:lvl1pPr>
          </a:lstStyle>
          <a:p>
            <a:pPr lvl="0"/>
            <a:r>
              <a:rPr lang="en-US" dirty="0"/>
              <a:t>Click to edit Master text styles</a:t>
            </a:r>
          </a:p>
        </p:txBody>
      </p:sp>
      <p:sp>
        <p:nvSpPr>
          <p:cNvPr id="17" name="Content Placeholder 6"/>
          <p:cNvSpPr>
            <a:spLocks noGrp="1"/>
          </p:cNvSpPr>
          <p:nvPr>
            <p:ph sz="quarter" idx="14"/>
          </p:nvPr>
        </p:nvSpPr>
        <p:spPr>
          <a:xfrm>
            <a:off x="1240970" y="2597009"/>
            <a:ext cx="4563139" cy="1183702"/>
          </a:xfrm>
          <a:prstGeom prst="rect">
            <a:avLst/>
          </a:prstGeom>
          <a:ln>
            <a:solidFill>
              <a:srgbClr val="000640"/>
            </a:solidFill>
          </a:ln>
        </p:spPr>
        <p:txBody>
          <a:bodyPr lIns="7200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Text Placeholder 8"/>
          <p:cNvSpPr>
            <a:spLocks noGrp="1"/>
          </p:cNvSpPr>
          <p:nvPr>
            <p:ph type="body" sz="quarter" idx="32"/>
          </p:nvPr>
        </p:nvSpPr>
        <p:spPr>
          <a:xfrm>
            <a:off x="321596" y="3839040"/>
            <a:ext cx="717091" cy="1189748"/>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sz="2200">
                <a:solidFill>
                  <a:schemeClr val="bg1"/>
                </a:solidFill>
              </a:defRPr>
            </a:lvl1pPr>
          </a:lstStyle>
          <a:p>
            <a:pPr lvl="0"/>
            <a:r>
              <a:rPr lang="en-US" dirty="0"/>
              <a:t>Click to edit Master text styles</a:t>
            </a:r>
          </a:p>
        </p:txBody>
      </p:sp>
      <p:sp>
        <p:nvSpPr>
          <p:cNvPr id="19" name="Content Placeholder 6"/>
          <p:cNvSpPr>
            <a:spLocks noGrp="1"/>
          </p:cNvSpPr>
          <p:nvPr>
            <p:ph sz="quarter" idx="33"/>
          </p:nvPr>
        </p:nvSpPr>
        <p:spPr>
          <a:xfrm>
            <a:off x="1240970" y="3840552"/>
            <a:ext cx="4563139" cy="1183702"/>
          </a:xfrm>
          <a:prstGeom prst="rect">
            <a:avLst/>
          </a:prstGeom>
          <a:ln>
            <a:solidFill>
              <a:srgbClr val="000640"/>
            </a:solidFill>
          </a:ln>
        </p:spPr>
        <p:txBody>
          <a:bodyPr lIns="7200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Text Placeholder 8"/>
          <p:cNvSpPr>
            <a:spLocks noGrp="1"/>
          </p:cNvSpPr>
          <p:nvPr>
            <p:ph type="body" sz="quarter" idx="34"/>
          </p:nvPr>
        </p:nvSpPr>
        <p:spPr>
          <a:xfrm>
            <a:off x="321596" y="5084095"/>
            <a:ext cx="717091" cy="1189748"/>
          </a:xfrm>
          <a:custGeom>
            <a:avLst/>
            <a:gdLst>
              <a:gd name="connsiteX0" fmla="*/ 0 w 1098832"/>
              <a:gd name="connsiteY0" fmla="*/ 0 h 4722922"/>
              <a:gd name="connsiteX1" fmla="*/ 1098832 w 1098832"/>
              <a:gd name="connsiteY1" fmla="*/ 0 h 4722922"/>
              <a:gd name="connsiteX2" fmla="*/ 1098832 w 1098832"/>
              <a:gd name="connsiteY2" fmla="*/ 4722922 h 4722922"/>
              <a:gd name="connsiteX3" fmla="*/ 0 w 1098832"/>
              <a:gd name="connsiteY3" fmla="*/ 4722922 h 4722922"/>
              <a:gd name="connsiteX4" fmla="*/ 0 w 1098832"/>
              <a:gd name="connsiteY4" fmla="*/ 0 h 4722922"/>
              <a:gd name="connsiteX0" fmla="*/ 0 w 1258629"/>
              <a:gd name="connsiteY0" fmla="*/ 0 h 4722922"/>
              <a:gd name="connsiteX1" fmla="*/ 1098832 w 1258629"/>
              <a:gd name="connsiteY1" fmla="*/ 0 h 4722922"/>
              <a:gd name="connsiteX2" fmla="*/ 1258629 w 1258629"/>
              <a:gd name="connsiteY2" fmla="*/ 2246052 h 4722922"/>
              <a:gd name="connsiteX3" fmla="*/ 1098832 w 1258629"/>
              <a:gd name="connsiteY3" fmla="*/ 4722922 h 4722922"/>
              <a:gd name="connsiteX4" fmla="*/ 0 w 1258629"/>
              <a:gd name="connsiteY4" fmla="*/ 4722922 h 4722922"/>
              <a:gd name="connsiteX5" fmla="*/ 0 w 1258629"/>
              <a:gd name="connsiteY5" fmla="*/ 0 h 4722922"/>
              <a:gd name="connsiteX0" fmla="*/ 0 w 1259113"/>
              <a:gd name="connsiteY0" fmla="*/ 0 h 4722922"/>
              <a:gd name="connsiteX1" fmla="*/ 1098832 w 1259113"/>
              <a:gd name="connsiteY1" fmla="*/ 0 h 4722922"/>
              <a:gd name="connsiteX2" fmla="*/ 1258629 w 1259113"/>
              <a:gd name="connsiteY2" fmla="*/ 2246052 h 4722922"/>
              <a:gd name="connsiteX3" fmla="*/ 1098832 w 1259113"/>
              <a:gd name="connsiteY3" fmla="*/ 4722922 h 4722922"/>
              <a:gd name="connsiteX4" fmla="*/ 0 w 1259113"/>
              <a:gd name="connsiteY4" fmla="*/ 4722922 h 4722922"/>
              <a:gd name="connsiteX5" fmla="*/ 0 w 1259113"/>
              <a:gd name="connsiteY5" fmla="*/ 0 h 4722922"/>
              <a:gd name="connsiteX0" fmla="*/ 0 w 1197460"/>
              <a:gd name="connsiteY0" fmla="*/ 0 h 4722922"/>
              <a:gd name="connsiteX1" fmla="*/ 1098832 w 1197460"/>
              <a:gd name="connsiteY1" fmla="*/ 0 h 4722922"/>
              <a:gd name="connsiteX2" fmla="*/ 1196485 w 1197460"/>
              <a:gd name="connsiteY2" fmla="*/ 2556771 h 4722922"/>
              <a:gd name="connsiteX3" fmla="*/ 1098832 w 1197460"/>
              <a:gd name="connsiteY3" fmla="*/ 4722922 h 4722922"/>
              <a:gd name="connsiteX4" fmla="*/ 0 w 1197460"/>
              <a:gd name="connsiteY4" fmla="*/ 4722922 h 4722922"/>
              <a:gd name="connsiteX5" fmla="*/ 0 w 1197460"/>
              <a:gd name="connsiteY5" fmla="*/ 0 h 4722922"/>
              <a:gd name="connsiteX0" fmla="*/ 0 w 1102634"/>
              <a:gd name="connsiteY0" fmla="*/ 0 h 4722922"/>
              <a:gd name="connsiteX1" fmla="*/ 1098832 w 1102634"/>
              <a:gd name="connsiteY1" fmla="*/ 0 h 4722922"/>
              <a:gd name="connsiteX2" fmla="*/ 619436 w 1102634"/>
              <a:gd name="connsiteY2" fmla="*/ 2192786 h 4722922"/>
              <a:gd name="connsiteX3" fmla="*/ 1098832 w 1102634"/>
              <a:gd name="connsiteY3" fmla="*/ 4722922 h 4722922"/>
              <a:gd name="connsiteX4" fmla="*/ 0 w 1102634"/>
              <a:gd name="connsiteY4" fmla="*/ 4722922 h 4722922"/>
              <a:gd name="connsiteX5" fmla="*/ 0 w 1102634"/>
              <a:gd name="connsiteY5" fmla="*/ 0 h 4722922"/>
              <a:gd name="connsiteX0" fmla="*/ 0 w 1124604"/>
              <a:gd name="connsiteY0" fmla="*/ 0 h 4722922"/>
              <a:gd name="connsiteX1" fmla="*/ 1098832 w 1124604"/>
              <a:gd name="connsiteY1" fmla="*/ 0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30156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124604"/>
              <a:gd name="connsiteY0" fmla="*/ 0 h 4722922"/>
              <a:gd name="connsiteX1" fmla="*/ 974544 w 1124604"/>
              <a:gd name="connsiteY1" fmla="*/ 8878 h 4722922"/>
              <a:gd name="connsiteX2" fmla="*/ 1098830 w 1124604"/>
              <a:gd name="connsiteY2" fmla="*/ 2254930 h 4722922"/>
              <a:gd name="connsiteX3" fmla="*/ 1098832 w 1124604"/>
              <a:gd name="connsiteY3" fmla="*/ 4722922 h 4722922"/>
              <a:gd name="connsiteX4" fmla="*/ 0 w 1124604"/>
              <a:gd name="connsiteY4" fmla="*/ 4722922 h 4722922"/>
              <a:gd name="connsiteX5" fmla="*/ 0 w 1124604"/>
              <a:gd name="connsiteY5" fmla="*/ 0 h 4722922"/>
              <a:gd name="connsiteX0" fmla="*/ 0 w 1099228"/>
              <a:gd name="connsiteY0" fmla="*/ 0 h 4731800"/>
              <a:gd name="connsiteX1" fmla="*/ 974544 w 1099228"/>
              <a:gd name="connsiteY1" fmla="*/ 8878 h 4731800"/>
              <a:gd name="connsiteX2" fmla="*/ 1098830 w 1099228"/>
              <a:gd name="connsiteY2" fmla="*/ 2254930 h 4731800"/>
              <a:gd name="connsiteX3" fmla="*/ 912400 w 1099228"/>
              <a:gd name="connsiteY3" fmla="*/ 4731800 h 4731800"/>
              <a:gd name="connsiteX4" fmla="*/ 0 w 1099228"/>
              <a:gd name="connsiteY4" fmla="*/ 4722922 h 4731800"/>
              <a:gd name="connsiteX5" fmla="*/ 0 w 1099228"/>
              <a:gd name="connsiteY5" fmla="*/ 0 h 4731800"/>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 name="connsiteX0" fmla="*/ 0 w 1099448"/>
              <a:gd name="connsiteY0" fmla="*/ 0 h 4740678"/>
              <a:gd name="connsiteX1" fmla="*/ 974544 w 1099448"/>
              <a:gd name="connsiteY1" fmla="*/ 8878 h 4740678"/>
              <a:gd name="connsiteX2" fmla="*/ 1098830 w 1099448"/>
              <a:gd name="connsiteY2" fmla="*/ 2254930 h 4740678"/>
              <a:gd name="connsiteX3" fmla="*/ 965666 w 1099448"/>
              <a:gd name="connsiteY3" fmla="*/ 4740678 h 4740678"/>
              <a:gd name="connsiteX4" fmla="*/ 0 w 1099448"/>
              <a:gd name="connsiteY4" fmla="*/ 4722922 h 4740678"/>
              <a:gd name="connsiteX5" fmla="*/ 0 w 1099448"/>
              <a:gd name="connsiteY5" fmla="*/ 0 h 474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99448" h="4740678">
                <a:moveTo>
                  <a:pt x="0" y="0"/>
                </a:moveTo>
                <a:lnTo>
                  <a:pt x="974544" y="8878"/>
                </a:lnTo>
                <a:cubicBezTo>
                  <a:pt x="974544" y="745725"/>
                  <a:pt x="1107708" y="2272685"/>
                  <a:pt x="1098830" y="2254930"/>
                </a:cubicBezTo>
                <a:cubicBezTo>
                  <a:pt x="1107708" y="2228297"/>
                  <a:pt x="1018932" y="3915055"/>
                  <a:pt x="965666" y="4740678"/>
                </a:cubicBezTo>
                <a:lnTo>
                  <a:pt x="0" y="4722922"/>
                </a:lnTo>
                <a:lnTo>
                  <a:pt x="0" y="0"/>
                </a:lnTo>
                <a:close/>
              </a:path>
            </a:pathLst>
          </a:custGeom>
          <a:solidFill>
            <a:srgbClr val="000640"/>
          </a:solidFill>
        </p:spPr>
        <p:txBody>
          <a:bodyPr vert="vert270" anchor="ctr" anchorCtr="0"/>
          <a:lstStyle>
            <a:lvl1pPr marL="0" indent="0" algn="ctr">
              <a:buNone/>
              <a:defRPr sz="2200">
                <a:solidFill>
                  <a:schemeClr val="bg1"/>
                </a:solidFill>
              </a:defRPr>
            </a:lvl1pPr>
          </a:lstStyle>
          <a:p>
            <a:pPr lvl="0"/>
            <a:r>
              <a:rPr lang="en-US" dirty="0"/>
              <a:t>Click to edit Master text styles</a:t>
            </a:r>
          </a:p>
        </p:txBody>
      </p:sp>
      <p:sp>
        <p:nvSpPr>
          <p:cNvPr id="21" name="Content Placeholder 6"/>
          <p:cNvSpPr>
            <a:spLocks noGrp="1"/>
          </p:cNvSpPr>
          <p:nvPr>
            <p:ph sz="quarter" idx="35"/>
          </p:nvPr>
        </p:nvSpPr>
        <p:spPr>
          <a:xfrm>
            <a:off x="1240970" y="5084095"/>
            <a:ext cx="4563139" cy="1183702"/>
          </a:xfrm>
          <a:prstGeom prst="rect">
            <a:avLst/>
          </a:prstGeom>
          <a:ln>
            <a:solidFill>
              <a:srgbClr val="000640"/>
            </a:solidFill>
          </a:ln>
        </p:spPr>
        <p:txBody>
          <a:bodyPr lIns="72000" numCol="1" spcCol="274320" anchor="t" anchorCtr="0"/>
          <a:lstStyle>
            <a:lvl1pPr marL="0" indent="0">
              <a:buFont typeface="+mj-lt"/>
              <a:buNone/>
              <a:defRPr sz="1600" b="1">
                <a:solidFill>
                  <a:schemeClr val="tx2">
                    <a:lumMod val="50000"/>
                  </a:schemeClr>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 9">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Table Placeholder 7"/>
          <p:cNvSpPr>
            <a:spLocks noGrp="1"/>
          </p:cNvSpPr>
          <p:nvPr>
            <p:ph type="tbl" sz="quarter" idx="13"/>
          </p:nvPr>
        </p:nvSpPr>
        <p:spPr>
          <a:xfrm>
            <a:off x="321595" y="2515280"/>
            <a:ext cx="11535528" cy="3752517"/>
          </a:xfrm>
          <a:prstGeom prst="rect">
            <a:avLst/>
          </a:prstGeom>
        </p:spPr>
        <p:txBody>
          <a:bodyPr/>
          <a:lstStyle/>
          <a:p>
            <a:endParaRPr lang="en-US" dirty="0"/>
          </a:p>
        </p:txBody>
      </p:sp>
      <p:sp>
        <p:nvSpPr>
          <p:cNvPr id="4"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5" name="Content Placeholder 6"/>
          <p:cNvSpPr>
            <a:spLocks noGrp="1"/>
          </p:cNvSpPr>
          <p:nvPr>
            <p:ph sz="quarter" idx="11"/>
          </p:nvPr>
        </p:nvSpPr>
        <p:spPr>
          <a:xfrm>
            <a:off x="4216399" y="2018864"/>
            <a:ext cx="7640723" cy="347472"/>
          </a:xfrm>
          <a:prstGeom prst="rect">
            <a:avLst/>
          </a:prstGeom>
          <a:solidFill>
            <a:schemeClr val="tx1"/>
          </a:solidFill>
        </p:spPr>
        <p:txBody>
          <a:bodyPr lIns="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Content Placeholder 6"/>
          <p:cNvSpPr>
            <a:spLocks noGrp="1"/>
          </p:cNvSpPr>
          <p:nvPr>
            <p:ph sz="quarter" idx="14" hasCustomPrompt="1"/>
          </p:nvPr>
        </p:nvSpPr>
        <p:spPr>
          <a:xfrm>
            <a:off x="321595" y="1407446"/>
            <a:ext cx="11535527"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 10">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5"/>
          </p:nvPr>
        </p:nvSpPr>
        <p:spPr>
          <a:xfrm>
            <a:off x="321595" y="2369891"/>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6"/>
          </p:nvPr>
        </p:nvSpPr>
        <p:spPr>
          <a:xfrm>
            <a:off x="321595"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Content Placeholder 6"/>
          <p:cNvSpPr>
            <a:spLocks noGrp="1"/>
          </p:cNvSpPr>
          <p:nvPr>
            <p:ph sz="quarter" idx="14"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8" name="Content Placeholder 6"/>
          <p:cNvSpPr>
            <a:spLocks noGrp="1"/>
          </p:cNvSpPr>
          <p:nvPr>
            <p:ph sz="quarter" idx="17"/>
          </p:nvPr>
        </p:nvSpPr>
        <p:spPr>
          <a:xfrm>
            <a:off x="6175082" y="2369891"/>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Content Placeholder 6"/>
          <p:cNvSpPr>
            <a:spLocks noGrp="1"/>
          </p:cNvSpPr>
          <p:nvPr>
            <p:ph sz="quarter" idx="18"/>
          </p:nvPr>
        </p:nvSpPr>
        <p:spPr>
          <a:xfrm>
            <a:off x="6175082"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6"/>
          <p:cNvSpPr>
            <a:spLocks noGrp="1"/>
          </p:cNvSpPr>
          <p:nvPr>
            <p:ph sz="quarter" idx="19"/>
          </p:nvPr>
        </p:nvSpPr>
        <p:spPr>
          <a:xfrm>
            <a:off x="321595" y="4490995"/>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6"/>
          <p:cNvSpPr>
            <a:spLocks noGrp="1"/>
          </p:cNvSpPr>
          <p:nvPr>
            <p:ph sz="quarter" idx="20"/>
          </p:nvPr>
        </p:nvSpPr>
        <p:spPr>
          <a:xfrm>
            <a:off x="321595" y="4146693"/>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Content Placeholder 6"/>
          <p:cNvSpPr>
            <a:spLocks noGrp="1"/>
          </p:cNvSpPr>
          <p:nvPr>
            <p:ph sz="quarter" idx="21"/>
          </p:nvPr>
        </p:nvSpPr>
        <p:spPr>
          <a:xfrm>
            <a:off x="6175082" y="4490995"/>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6"/>
          <p:cNvSpPr>
            <a:spLocks noGrp="1"/>
          </p:cNvSpPr>
          <p:nvPr>
            <p:ph sz="quarter" idx="22"/>
          </p:nvPr>
        </p:nvSpPr>
        <p:spPr>
          <a:xfrm>
            <a:off x="6175082" y="4146693"/>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o 1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5"/>
          </p:nvPr>
        </p:nvSpPr>
        <p:spPr>
          <a:xfrm>
            <a:off x="321595" y="2369891"/>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6"/>
          </p:nvPr>
        </p:nvSpPr>
        <p:spPr>
          <a:xfrm>
            <a:off x="321595"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Content Placeholder 6"/>
          <p:cNvSpPr>
            <a:spLocks noGrp="1"/>
          </p:cNvSpPr>
          <p:nvPr>
            <p:ph sz="quarter" idx="14"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8" name="Content Placeholder 6"/>
          <p:cNvSpPr>
            <a:spLocks noGrp="1"/>
          </p:cNvSpPr>
          <p:nvPr>
            <p:ph sz="quarter" idx="17"/>
          </p:nvPr>
        </p:nvSpPr>
        <p:spPr>
          <a:xfrm>
            <a:off x="6175082" y="2369891"/>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Content Placeholder 6"/>
          <p:cNvSpPr>
            <a:spLocks noGrp="1"/>
          </p:cNvSpPr>
          <p:nvPr>
            <p:ph sz="quarter" idx="18"/>
          </p:nvPr>
        </p:nvSpPr>
        <p:spPr>
          <a:xfrm>
            <a:off x="6175082"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6"/>
          <p:cNvSpPr>
            <a:spLocks noGrp="1"/>
          </p:cNvSpPr>
          <p:nvPr>
            <p:ph sz="quarter" idx="19"/>
          </p:nvPr>
        </p:nvSpPr>
        <p:spPr>
          <a:xfrm>
            <a:off x="321595" y="4490995"/>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6"/>
          <p:cNvSpPr>
            <a:spLocks noGrp="1"/>
          </p:cNvSpPr>
          <p:nvPr>
            <p:ph sz="quarter" idx="20"/>
          </p:nvPr>
        </p:nvSpPr>
        <p:spPr>
          <a:xfrm>
            <a:off x="321595" y="4146693"/>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2" name="Content Placeholder 6"/>
          <p:cNvSpPr>
            <a:spLocks noGrp="1"/>
          </p:cNvSpPr>
          <p:nvPr>
            <p:ph sz="quarter" idx="21"/>
          </p:nvPr>
        </p:nvSpPr>
        <p:spPr>
          <a:xfrm>
            <a:off x="6175082" y="4490995"/>
            <a:ext cx="5682041" cy="1638691"/>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6"/>
          <p:cNvSpPr>
            <a:spLocks noGrp="1"/>
          </p:cNvSpPr>
          <p:nvPr>
            <p:ph sz="quarter" idx="22"/>
          </p:nvPr>
        </p:nvSpPr>
        <p:spPr>
          <a:xfrm>
            <a:off x="6175082" y="4146693"/>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3" name="Content Placeholder 6"/>
          <p:cNvSpPr>
            <a:spLocks noGrp="1"/>
          </p:cNvSpPr>
          <p:nvPr>
            <p:ph sz="quarter" idx="12" hasCustomPrompt="1"/>
          </p:nvPr>
        </p:nvSpPr>
        <p:spPr>
          <a:xfrm>
            <a:off x="1080655" y="400057"/>
            <a:ext cx="964155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4" name="Content Placeholder 15"/>
          <p:cNvSpPr>
            <a:spLocks noGrp="1"/>
          </p:cNvSpPr>
          <p:nvPr>
            <p:ph sz="quarter" idx="23" hasCustomPrompt="1"/>
          </p:nvPr>
        </p:nvSpPr>
        <p:spPr>
          <a:xfrm>
            <a:off x="321595" y="345057"/>
            <a:ext cx="613431" cy="612271"/>
          </a:xfrm>
          <a:prstGeom prst="rect">
            <a:avLst/>
          </a:prstGeom>
          <a:solidFill>
            <a:srgbClr val="000640"/>
          </a:solidFill>
        </p:spPr>
        <p:txBody>
          <a:bodyPr anchor="ctr" anchorCtr="0"/>
          <a:lstStyle>
            <a:lvl1pPr marL="0" indent="0" algn="ctr">
              <a:buNone/>
              <a:defRPr sz="3600">
                <a:solidFill>
                  <a:schemeClr val="bg1"/>
                </a:solidFill>
              </a:defRPr>
            </a:lvl1pPr>
          </a:lstStyle>
          <a:p>
            <a:pPr lvl="0"/>
            <a:r>
              <a:rPr lang="en-US" dirty="0"/>
              <a:t>1</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2" name="Rectangle 1"/>
          <p:cNvSpPr/>
          <p:nvPr userDrawn="1"/>
        </p:nvSpPr>
        <p:spPr>
          <a:xfrm>
            <a:off x="1" y="1"/>
            <a:ext cx="12192000" cy="387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p:cNvSpPr>
            <a:spLocks noGrp="1"/>
          </p:cNvSpPr>
          <p:nvPr>
            <p:ph type="body" idx="1" hasCustomPrompt="1"/>
          </p:nvPr>
        </p:nvSpPr>
        <p:spPr>
          <a:xfrm>
            <a:off x="599597" y="1643783"/>
            <a:ext cx="10219828" cy="2893789"/>
          </a:xfrm>
          <a:prstGeom prst="rect">
            <a:avLst/>
          </a:prstGeom>
        </p:spPr>
        <p:txBody>
          <a:bodyPr lIns="0" anchor="b" anchorCtr="0">
            <a:noAutofit/>
          </a:bodyPr>
          <a:lstStyle>
            <a:lvl1pPr marL="0" indent="0">
              <a:buNone/>
              <a:defRPr sz="6000" b="0">
                <a:solidFill>
                  <a:srgbClr val="00064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Title</a:t>
            </a:r>
          </a:p>
        </p:txBody>
      </p:sp>
      <p:sp>
        <p:nvSpPr>
          <p:cNvPr id="11" name="Text Placeholder 2"/>
          <p:cNvSpPr>
            <a:spLocks noGrp="1"/>
          </p:cNvSpPr>
          <p:nvPr>
            <p:ph type="body" idx="11"/>
          </p:nvPr>
        </p:nvSpPr>
        <p:spPr>
          <a:xfrm>
            <a:off x="599597" y="4897200"/>
            <a:ext cx="10219828" cy="491792"/>
          </a:xfrm>
          <a:prstGeom prst="rect">
            <a:avLst/>
          </a:prstGeom>
        </p:spPr>
        <p:txBody>
          <a:bodyPr lIns="0" anchor="t" anchorCtr="0">
            <a:normAutofit/>
          </a:bodyPr>
          <a:lstStyle>
            <a:lvl1pPr marL="0" indent="0">
              <a:buFont typeface="+mj-lt"/>
              <a:buNone/>
              <a:defRPr sz="2800">
                <a:solidFill>
                  <a:srgbClr val="3AB0E0"/>
                </a:solidFill>
              </a:defRPr>
            </a:lvl1pPr>
            <a:lvl2pPr marL="457200" indent="0">
              <a:buFont typeface="+mj-lt"/>
              <a:buNone/>
              <a:defRPr sz="28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Master text styles</a:t>
            </a:r>
          </a:p>
        </p:txBody>
      </p:sp>
      <p:sp>
        <p:nvSpPr>
          <p:cNvPr id="7" name="Text Placeholder 2"/>
          <p:cNvSpPr>
            <a:spLocks noGrp="1"/>
          </p:cNvSpPr>
          <p:nvPr>
            <p:ph type="body" idx="12"/>
          </p:nvPr>
        </p:nvSpPr>
        <p:spPr>
          <a:xfrm>
            <a:off x="599597" y="5568160"/>
            <a:ext cx="10219828" cy="491792"/>
          </a:xfrm>
          <a:prstGeom prst="rect">
            <a:avLst/>
          </a:prstGeom>
        </p:spPr>
        <p:txBody>
          <a:bodyPr lIns="0" anchor="t" anchorCtr="0">
            <a:normAutofit/>
          </a:bodyPr>
          <a:lstStyle>
            <a:lvl1pPr marL="0" indent="0">
              <a:spcBef>
                <a:spcPts val="0"/>
              </a:spcBef>
              <a:buFont typeface="+mj-lt"/>
              <a:buNone/>
              <a:defRPr sz="2400">
                <a:solidFill>
                  <a:schemeClr val="tx1"/>
                </a:solidFill>
              </a:defRPr>
            </a:lvl1pPr>
            <a:lvl2pPr marL="457200" indent="0">
              <a:buFont typeface="+mj-lt"/>
              <a:buNone/>
              <a:defRPr sz="28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5002" y="534258"/>
            <a:ext cx="1912487" cy="1530848"/>
          </a:xfrm>
          <a:prstGeom prst="rect">
            <a:avLst/>
          </a:prstGeom>
        </p:spPr>
      </p:pic>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o 12">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5"/>
          </p:nvPr>
        </p:nvSpPr>
        <p:spPr>
          <a:xfrm>
            <a:off x="321595" y="2369891"/>
            <a:ext cx="5682041" cy="3735345"/>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6"/>
          </p:nvPr>
        </p:nvSpPr>
        <p:spPr>
          <a:xfrm>
            <a:off x="321595"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Content Placeholder 6"/>
          <p:cNvSpPr>
            <a:spLocks noGrp="1"/>
          </p:cNvSpPr>
          <p:nvPr>
            <p:ph sz="quarter" idx="14"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8" name="Content Placeholder 6"/>
          <p:cNvSpPr>
            <a:spLocks noGrp="1"/>
          </p:cNvSpPr>
          <p:nvPr>
            <p:ph sz="quarter" idx="17"/>
          </p:nvPr>
        </p:nvSpPr>
        <p:spPr>
          <a:xfrm>
            <a:off x="6175082" y="2369891"/>
            <a:ext cx="5682041" cy="3735345"/>
          </a:xfrm>
          <a:prstGeom prst="rect">
            <a:avLst/>
          </a:prstGeom>
          <a:ln>
            <a:solidFill>
              <a:schemeClr val="accent3"/>
            </a:solidFill>
          </a:ln>
        </p:spPr>
        <p:txBody>
          <a:bodyPr lIns="72000" anchor="t" anchorCtr="0"/>
          <a:lstStyle>
            <a:lvl1pPr marL="0" indent="0">
              <a:buFont typeface="+mj-lt"/>
              <a:buNone/>
              <a:defRPr sz="1400">
                <a:solidFill>
                  <a:srgbClr val="000640"/>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Content Placeholder 6"/>
          <p:cNvSpPr>
            <a:spLocks noGrp="1"/>
          </p:cNvSpPr>
          <p:nvPr>
            <p:ph sz="quarter" idx="18"/>
          </p:nvPr>
        </p:nvSpPr>
        <p:spPr>
          <a:xfrm>
            <a:off x="6175082" y="2025589"/>
            <a:ext cx="5682041" cy="336611"/>
          </a:xfrm>
          <a:prstGeom prst="rect">
            <a:avLst/>
          </a:prstGeom>
          <a:solidFill>
            <a:schemeClr val="accent3"/>
          </a:solidFill>
          <a:ln>
            <a:solidFill>
              <a:schemeClr val="accent3"/>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ink-Cell Graphic 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5"/>
          </p:nvPr>
        </p:nvSpPr>
        <p:spPr>
          <a:xfrm>
            <a:off x="321595" y="2369891"/>
            <a:ext cx="5682041" cy="3735345"/>
          </a:xfrm>
          <a:prstGeom prst="rect">
            <a:avLst/>
          </a:prstGeom>
          <a:solidFill>
            <a:schemeClr val="bg1">
              <a:lumMod val="95000"/>
            </a:schemeClr>
          </a:solidFill>
          <a:ln>
            <a:solidFill>
              <a:schemeClr val="tx2"/>
            </a:solidFill>
          </a:ln>
        </p:spPr>
        <p:txBody>
          <a:bodyPr lIns="72000" anchor="t" anchorCtr="0"/>
          <a:lstStyle>
            <a:lvl1pPr marL="0" indent="0">
              <a:buFont typeface="+mj-lt"/>
              <a:buNone/>
              <a:defRPr sz="1400">
                <a:solidFill>
                  <a:schemeClr val="tx2"/>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6"/>
          </p:nvPr>
        </p:nvSpPr>
        <p:spPr>
          <a:xfrm>
            <a:off x="321595" y="2025589"/>
            <a:ext cx="5682041" cy="336611"/>
          </a:xfrm>
          <a:prstGeom prst="rect">
            <a:avLst/>
          </a:prstGeom>
          <a:solidFill>
            <a:schemeClr val="accent5"/>
          </a:solidFill>
          <a:ln>
            <a:solidFill>
              <a:schemeClr val="accent5"/>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Content Placeholder 6"/>
          <p:cNvSpPr>
            <a:spLocks noGrp="1"/>
          </p:cNvSpPr>
          <p:nvPr>
            <p:ph sz="quarter" idx="14"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8" name="Content Placeholder 6"/>
          <p:cNvSpPr>
            <a:spLocks noGrp="1"/>
          </p:cNvSpPr>
          <p:nvPr>
            <p:ph sz="quarter" idx="17"/>
          </p:nvPr>
        </p:nvSpPr>
        <p:spPr>
          <a:xfrm>
            <a:off x="6175082" y="2369891"/>
            <a:ext cx="5682041" cy="3735345"/>
          </a:xfrm>
          <a:prstGeom prst="rect">
            <a:avLst/>
          </a:prstGeom>
          <a:solidFill>
            <a:schemeClr val="bg1">
              <a:lumMod val="95000"/>
            </a:schemeClr>
          </a:solidFill>
          <a:ln>
            <a:solidFill>
              <a:schemeClr val="tx2"/>
            </a:solidFill>
          </a:ln>
        </p:spPr>
        <p:txBody>
          <a:bodyPr lIns="72000" anchor="t" anchorCtr="0"/>
          <a:lstStyle>
            <a:lvl1pPr marL="0" indent="0">
              <a:buFont typeface="+mj-lt"/>
              <a:buNone/>
              <a:defRPr sz="1400">
                <a:solidFill>
                  <a:schemeClr val="tx2"/>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Content Placeholder 6"/>
          <p:cNvSpPr>
            <a:spLocks noGrp="1"/>
          </p:cNvSpPr>
          <p:nvPr>
            <p:ph sz="quarter" idx="18"/>
          </p:nvPr>
        </p:nvSpPr>
        <p:spPr>
          <a:xfrm>
            <a:off x="6175082" y="2025589"/>
            <a:ext cx="5682041" cy="336611"/>
          </a:xfrm>
          <a:prstGeom prst="rect">
            <a:avLst/>
          </a:prstGeom>
          <a:solidFill>
            <a:schemeClr val="accent5"/>
          </a:solidFill>
          <a:ln>
            <a:solidFill>
              <a:schemeClr val="accent5"/>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3" name="Content Placeholder 6"/>
          <p:cNvSpPr>
            <a:spLocks noGrp="1"/>
          </p:cNvSpPr>
          <p:nvPr>
            <p:ph sz="quarter" idx="12" hasCustomPrompt="1"/>
          </p:nvPr>
        </p:nvSpPr>
        <p:spPr>
          <a:xfrm>
            <a:off x="1080655" y="400057"/>
            <a:ext cx="964155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4" name="Content Placeholder 15"/>
          <p:cNvSpPr>
            <a:spLocks noGrp="1"/>
          </p:cNvSpPr>
          <p:nvPr>
            <p:ph sz="quarter" idx="23" hasCustomPrompt="1"/>
          </p:nvPr>
        </p:nvSpPr>
        <p:spPr>
          <a:xfrm>
            <a:off x="321595" y="345057"/>
            <a:ext cx="613431" cy="612271"/>
          </a:xfrm>
          <a:prstGeom prst="rect">
            <a:avLst/>
          </a:prstGeom>
          <a:solidFill>
            <a:srgbClr val="000640"/>
          </a:solidFill>
        </p:spPr>
        <p:txBody>
          <a:bodyPr anchor="ctr" anchorCtr="0"/>
          <a:lstStyle>
            <a:lvl1pPr marL="0" indent="0" algn="ctr">
              <a:buNone/>
              <a:defRPr sz="3600">
                <a:solidFill>
                  <a:schemeClr val="bg1"/>
                </a:solidFill>
              </a:defRPr>
            </a:lvl1pPr>
          </a:lstStyle>
          <a:p>
            <a:pPr lvl="0"/>
            <a:r>
              <a:rPr lang="en-US" dirty="0"/>
              <a:t>1</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ink-Cell Graphic 2">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5"/>
          </p:nvPr>
        </p:nvSpPr>
        <p:spPr>
          <a:xfrm>
            <a:off x="321595" y="2369891"/>
            <a:ext cx="5682041" cy="3735345"/>
          </a:xfrm>
          <a:prstGeom prst="rect">
            <a:avLst/>
          </a:prstGeom>
          <a:solidFill>
            <a:schemeClr val="bg1">
              <a:lumMod val="95000"/>
            </a:schemeClr>
          </a:solidFill>
          <a:ln>
            <a:solidFill>
              <a:schemeClr val="tx2"/>
            </a:solidFill>
          </a:ln>
        </p:spPr>
        <p:txBody>
          <a:bodyPr lIns="72000" anchor="t" anchorCtr="0"/>
          <a:lstStyle>
            <a:lvl1pPr marL="0" indent="0">
              <a:buFont typeface="+mj-lt"/>
              <a:buNone/>
              <a:defRPr sz="1400">
                <a:solidFill>
                  <a:schemeClr val="tx2"/>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6"/>
          </p:nvPr>
        </p:nvSpPr>
        <p:spPr>
          <a:xfrm>
            <a:off x="321595" y="2025589"/>
            <a:ext cx="5682041" cy="336611"/>
          </a:xfrm>
          <a:prstGeom prst="rect">
            <a:avLst/>
          </a:prstGeom>
          <a:solidFill>
            <a:schemeClr val="accent5"/>
          </a:solidFill>
          <a:ln>
            <a:solidFill>
              <a:schemeClr val="accent5"/>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Content Placeholder 6"/>
          <p:cNvSpPr>
            <a:spLocks noGrp="1"/>
          </p:cNvSpPr>
          <p:nvPr>
            <p:ph sz="quarter" idx="14"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18" name="Content Placeholder 6"/>
          <p:cNvSpPr>
            <a:spLocks noGrp="1"/>
          </p:cNvSpPr>
          <p:nvPr>
            <p:ph sz="quarter" idx="17"/>
          </p:nvPr>
        </p:nvSpPr>
        <p:spPr>
          <a:xfrm>
            <a:off x="6175082" y="2369891"/>
            <a:ext cx="5682041" cy="3735345"/>
          </a:xfrm>
          <a:prstGeom prst="rect">
            <a:avLst/>
          </a:prstGeom>
          <a:solidFill>
            <a:schemeClr val="bg1">
              <a:lumMod val="95000"/>
            </a:schemeClr>
          </a:solidFill>
          <a:ln>
            <a:solidFill>
              <a:schemeClr val="tx2"/>
            </a:solidFill>
          </a:ln>
        </p:spPr>
        <p:txBody>
          <a:bodyPr lIns="72000" anchor="t" anchorCtr="0"/>
          <a:lstStyle>
            <a:lvl1pPr marL="0" indent="0">
              <a:buFont typeface="+mj-lt"/>
              <a:buNone/>
              <a:defRPr sz="1400">
                <a:solidFill>
                  <a:schemeClr val="tx2"/>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9" name="Content Placeholder 6"/>
          <p:cNvSpPr>
            <a:spLocks noGrp="1"/>
          </p:cNvSpPr>
          <p:nvPr>
            <p:ph sz="quarter" idx="18"/>
          </p:nvPr>
        </p:nvSpPr>
        <p:spPr>
          <a:xfrm>
            <a:off x="6175082" y="2025589"/>
            <a:ext cx="5682041" cy="336611"/>
          </a:xfrm>
          <a:prstGeom prst="rect">
            <a:avLst/>
          </a:prstGeom>
          <a:solidFill>
            <a:schemeClr val="accent5"/>
          </a:solidFill>
          <a:ln>
            <a:solidFill>
              <a:schemeClr val="accent5"/>
            </a:solidFill>
          </a:ln>
        </p:spPr>
        <p:txBody>
          <a:bodyPr lIns="72000" anchor="ctr" anchorCtr="0"/>
          <a:lstStyle>
            <a:lvl1pPr marL="0" indent="0" algn="ctr">
              <a:buFont typeface="+mj-lt"/>
              <a:buNone/>
              <a:defRPr sz="2000">
                <a:solidFill>
                  <a:schemeClr val="bg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0"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fico">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4"/>
          </p:nvPr>
        </p:nvSpPr>
        <p:spPr>
          <a:xfrm>
            <a:off x="321595" y="5866060"/>
            <a:ext cx="11535528" cy="401737"/>
          </a:xfrm>
          <a:prstGeom prst="rect">
            <a:avLst/>
          </a:prstGeom>
        </p:spPr>
        <p:txBody>
          <a:bodyPr lIns="0"/>
          <a:lstStyle>
            <a:lvl1pPr marL="0" indent="0" algn="ctr">
              <a:buFont typeface="+mj-lt"/>
              <a:buNone/>
              <a:defRPr sz="1800" b="1" i="0">
                <a:solidFill>
                  <a:schemeClr val="accent1"/>
                </a:solidFill>
              </a:defRPr>
            </a:lvl1pPr>
            <a:lvl2pPr>
              <a:defRPr sz="1800">
                <a:solidFill>
                  <a:schemeClr val="bg2"/>
                </a:solidFill>
              </a:defRPr>
            </a:lvl2pPr>
            <a:lvl3pPr marL="685800" indent="0">
              <a:buNone/>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4" name="SmartArt Placeholder 7"/>
          <p:cNvSpPr>
            <a:spLocks noGrp="1"/>
          </p:cNvSpPr>
          <p:nvPr>
            <p:ph type="dgm" sz="quarter" idx="15"/>
          </p:nvPr>
        </p:nvSpPr>
        <p:spPr>
          <a:xfrm>
            <a:off x="321595" y="2061274"/>
            <a:ext cx="11535528" cy="3637561"/>
          </a:xfrm>
          <a:prstGeom prst="rect">
            <a:avLst/>
          </a:prstGeom>
        </p:spPr>
        <p:txBody>
          <a:bodyPr/>
          <a:lstStyle>
            <a:lvl1pPr>
              <a:defRPr>
                <a:solidFill>
                  <a:srgbClr val="000640"/>
                </a:solidFill>
              </a:defRPr>
            </a:lvl1pPr>
          </a:lstStyle>
          <a:p>
            <a:r>
              <a:rPr lang="en-US" dirty="0"/>
              <a:t>Click icon to add SmartArt graphic</a:t>
            </a:r>
          </a:p>
        </p:txBody>
      </p:sp>
      <p:sp>
        <p:nvSpPr>
          <p:cNvPr id="5" name="Content Placeholder 6"/>
          <p:cNvSpPr>
            <a:spLocks noGrp="1"/>
          </p:cNvSpPr>
          <p:nvPr>
            <p:ph sz="quarter" idx="16" hasCustomPrompt="1"/>
          </p:nvPr>
        </p:nvSpPr>
        <p:spPr>
          <a:xfrm>
            <a:off x="321595" y="1407446"/>
            <a:ext cx="11535528" cy="461077"/>
          </a:xfrm>
          <a:prstGeom prst="rect">
            <a:avLst/>
          </a:prstGeom>
          <a:solidFill>
            <a:schemeClr val="accent1"/>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parador 3">
    <p:spTree>
      <p:nvGrpSpPr>
        <p:cNvPr id="1" name=""/>
        <p:cNvGrpSpPr/>
        <p:nvPr/>
      </p:nvGrpSpPr>
      <p:grpSpPr>
        <a:xfrm>
          <a:off x="0" y="0"/>
          <a:ext cx="0" cy="0"/>
          <a:chOff x="0" y="0"/>
          <a:chExt cx="0" cy="0"/>
        </a:xfrm>
      </p:grpSpPr>
      <p:sp>
        <p:nvSpPr>
          <p:cNvPr id="5" name="Picture Placeholder 9"/>
          <p:cNvSpPr>
            <a:spLocks noGrp="1"/>
          </p:cNvSpPr>
          <p:nvPr>
            <p:ph type="pic" sz="quarter" idx="11"/>
          </p:nvPr>
        </p:nvSpPr>
        <p:spPr>
          <a:xfrm>
            <a:off x="1" y="0"/>
            <a:ext cx="12192000" cy="6858000"/>
          </a:xfrm>
          <a:prstGeom prst="rect">
            <a:avLst/>
          </a:prstGeom>
        </p:spPr>
        <p:txBody>
          <a:bodyPr/>
          <a:lstStyle>
            <a:lvl1pPr marL="0" indent="0">
              <a:buNone/>
              <a:defRPr sz="2000">
                <a:solidFill>
                  <a:schemeClr val="accent1"/>
                </a:solidFill>
              </a:defRPr>
            </a:lvl1pPr>
          </a:lstStyle>
          <a:p>
            <a:r>
              <a:rPr lang="en-US"/>
              <a:t>Drag picture to placeholder or click icon to add</a:t>
            </a:r>
          </a:p>
        </p:txBody>
      </p:sp>
      <p:sp>
        <p:nvSpPr>
          <p:cNvPr id="2" name="Rectangle 1"/>
          <p:cNvSpPr/>
          <p:nvPr userDrawn="1"/>
        </p:nvSpPr>
        <p:spPr>
          <a:xfrm>
            <a:off x="1" y="0"/>
            <a:ext cx="12192000" cy="29556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6" name="Title Text"/>
          <p:cNvSpPr txBox="1">
            <a:spLocks noGrp="1"/>
          </p:cNvSpPr>
          <p:nvPr>
            <p:ph type="title"/>
          </p:nvPr>
        </p:nvSpPr>
        <p:spPr>
          <a:xfrm>
            <a:off x="610341" y="430744"/>
            <a:ext cx="5550314" cy="3597371"/>
          </a:xfrm>
          <a:prstGeom prst="rect">
            <a:avLst/>
          </a:prstGeom>
        </p:spPr>
        <p:txBody>
          <a:bodyPr lIns="38100" tIns="38100" rIns="38100" bIns="38100" anchor="b" anchorCtr="0"/>
          <a:lstStyle>
            <a:lvl1pPr defTabSz="584200">
              <a:lnSpc>
                <a:spcPct val="100000"/>
              </a:lnSpc>
              <a:defRPr sz="6400">
                <a:solidFill>
                  <a:schemeClr val="bg1"/>
                </a:solidFill>
                <a:latin typeface="Calibri" charset="0"/>
                <a:ea typeface="Calibri" charset="0"/>
                <a:cs typeface="Calibri" charset="0"/>
                <a:sym typeface="Helvetica Light"/>
              </a:defRPr>
            </a:lvl1pPr>
          </a:lstStyle>
          <a:p>
            <a:r>
              <a:rPr lang="en-US" dirty="0"/>
              <a:t>Click to edit Master title style</a:t>
            </a:r>
            <a:endParaRPr dirty="0"/>
          </a:p>
        </p:txBody>
      </p:sp>
      <p:sp>
        <p:nvSpPr>
          <p:cNvPr id="8" name="Body Level One…"/>
          <p:cNvSpPr txBox="1">
            <a:spLocks noGrp="1"/>
          </p:cNvSpPr>
          <p:nvPr>
            <p:ph type="body" sz="quarter" idx="1" hasCustomPrompt="1"/>
          </p:nvPr>
        </p:nvSpPr>
        <p:spPr>
          <a:xfrm>
            <a:off x="610339" y="4096926"/>
            <a:ext cx="5550316" cy="800045"/>
          </a:xfrm>
          <a:prstGeom prst="rect">
            <a:avLst/>
          </a:prstGeom>
        </p:spPr>
        <p:txBody>
          <a:bodyPr lIns="38100" tIns="38100" rIns="38100" bIns="38100"/>
          <a:lstStyle>
            <a:lvl1pPr marL="0" indent="0" defTabSz="584200">
              <a:lnSpc>
                <a:spcPct val="100000"/>
              </a:lnSpc>
              <a:buSzTx/>
              <a:buFontTx/>
              <a:buNone/>
              <a:defRPr sz="3000">
                <a:solidFill>
                  <a:srgbClr val="3AB0E0"/>
                </a:solidFill>
                <a:latin typeface="Calibri" charset="0"/>
                <a:ea typeface="Calibri" charset="0"/>
                <a:cs typeface="Calibri" charset="0"/>
                <a:sym typeface="Helvetica Light"/>
              </a:defRPr>
            </a:lvl1pPr>
            <a:lvl2pPr marL="0" indent="0" defTabSz="584200">
              <a:lnSpc>
                <a:spcPct val="100000"/>
              </a:lnSpc>
              <a:buSzTx/>
              <a:buFontTx/>
              <a:buNone/>
              <a:defRPr sz="3000">
                <a:solidFill>
                  <a:srgbClr val="3AB0E0"/>
                </a:solidFill>
                <a:latin typeface="Calibri" charset="0"/>
                <a:ea typeface="Calibri" charset="0"/>
                <a:cs typeface="Calibri" charset="0"/>
                <a:sym typeface="Helvetica Light"/>
              </a:defRPr>
            </a:lvl2pPr>
            <a:lvl3pPr marL="0" indent="0" defTabSz="584200">
              <a:lnSpc>
                <a:spcPct val="100000"/>
              </a:lnSpc>
              <a:buSzTx/>
              <a:buFontTx/>
              <a:buNone/>
              <a:defRPr sz="3000">
                <a:solidFill>
                  <a:srgbClr val="3AB0E0"/>
                </a:solidFill>
                <a:latin typeface="Calibri" charset="0"/>
                <a:ea typeface="Calibri" charset="0"/>
                <a:cs typeface="Calibri" charset="0"/>
                <a:sym typeface="Helvetica Light"/>
              </a:defRPr>
            </a:lvl3pPr>
            <a:lvl4pPr marL="0" indent="0" defTabSz="584200">
              <a:lnSpc>
                <a:spcPct val="100000"/>
              </a:lnSpc>
              <a:buSzTx/>
              <a:buFontTx/>
              <a:buNone/>
              <a:defRPr sz="3000">
                <a:solidFill>
                  <a:srgbClr val="3AB0E0"/>
                </a:solidFill>
                <a:latin typeface="Calibri" charset="0"/>
                <a:ea typeface="Calibri" charset="0"/>
                <a:cs typeface="Calibri" charset="0"/>
                <a:sym typeface="Helvetica Light"/>
              </a:defRPr>
            </a:lvl4pPr>
            <a:lvl5pPr marL="0" indent="0" defTabSz="584200">
              <a:lnSpc>
                <a:spcPct val="100000"/>
              </a:lnSpc>
              <a:buSzTx/>
              <a:buFontTx/>
              <a:buNone/>
              <a:defRPr sz="3000">
                <a:solidFill>
                  <a:srgbClr val="3AB0E0"/>
                </a:solidFill>
                <a:latin typeface="Calibri" charset="0"/>
                <a:ea typeface="Calibri" charset="0"/>
                <a:cs typeface="Calibri" charset="0"/>
                <a:sym typeface="Helvetica Light"/>
              </a:defRPr>
            </a:lvl5pPr>
          </a:lstStyle>
          <a:p>
            <a:r>
              <a:rPr dirty="0"/>
              <a:t>Body Level One</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parador 4">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Picture Placeholder 9"/>
          <p:cNvSpPr>
            <a:spLocks noGrp="1"/>
          </p:cNvSpPr>
          <p:nvPr>
            <p:ph type="pic" sz="quarter" idx="11"/>
          </p:nvPr>
        </p:nvSpPr>
        <p:spPr>
          <a:xfrm>
            <a:off x="0" y="0"/>
            <a:ext cx="12192000" cy="3835906"/>
          </a:xfrm>
          <a:prstGeom prst="rect">
            <a:avLst/>
          </a:prstGeom>
        </p:spPr>
        <p:txBody>
          <a:bodyPr/>
          <a:lstStyle>
            <a:lvl1pPr marL="0" indent="0">
              <a:buNone/>
              <a:defRPr sz="2000">
                <a:solidFill>
                  <a:schemeClr val="accent1"/>
                </a:solidFill>
              </a:defRPr>
            </a:lvl1pPr>
          </a:lstStyle>
          <a:p>
            <a:r>
              <a:rPr lang="en-US"/>
              <a:t>Drag picture to placeholder or click icon to add</a:t>
            </a:r>
          </a:p>
        </p:txBody>
      </p:sp>
      <p:sp>
        <p:nvSpPr>
          <p:cNvPr id="6" name="Title Text"/>
          <p:cNvSpPr txBox="1">
            <a:spLocks noGrp="1"/>
          </p:cNvSpPr>
          <p:nvPr>
            <p:ph type="title"/>
          </p:nvPr>
        </p:nvSpPr>
        <p:spPr>
          <a:xfrm>
            <a:off x="321595" y="3835906"/>
            <a:ext cx="8586212" cy="1715547"/>
          </a:xfrm>
          <a:prstGeom prst="rect">
            <a:avLst/>
          </a:prstGeom>
        </p:spPr>
        <p:txBody>
          <a:bodyPr lIns="38100" tIns="38100" rIns="38100" bIns="38100" anchor="t"/>
          <a:lstStyle>
            <a:lvl1pPr defTabSz="584200">
              <a:lnSpc>
                <a:spcPct val="100000"/>
              </a:lnSpc>
              <a:defRPr sz="6400">
                <a:solidFill>
                  <a:schemeClr val="bg1"/>
                </a:solidFill>
                <a:latin typeface="Calibri" charset="0"/>
                <a:ea typeface="Calibri" charset="0"/>
                <a:cs typeface="Calibri" charset="0"/>
                <a:sym typeface="Helvetica Light"/>
              </a:defRPr>
            </a:lvl1pPr>
          </a:lstStyle>
          <a:p>
            <a:r>
              <a:rPr lang="en-US" dirty="0"/>
              <a:t>Click to edit Master title style</a:t>
            </a:r>
            <a:endParaRPr dirty="0"/>
          </a:p>
        </p:txBody>
      </p:sp>
      <p:sp>
        <p:nvSpPr>
          <p:cNvPr id="8" name="Body Level One…"/>
          <p:cNvSpPr txBox="1">
            <a:spLocks noGrp="1"/>
          </p:cNvSpPr>
          <p:nvPr>
            <p:ph type="body" sz="quarter" idx="1" hasCustomPrompt="1"/>
          </p:nvPr>
        </p:nvSpPr>
        <p:spPr>
          <a:xfrm>
            <a:off x="321595" y="5777475"/>
            <a:ext cx="8586212" cy="847726"/>
          </a:xfrm>
          <a:prstGeom prst="rect">
            <a:avLst/>
          </a:prstGeom>
        </p:spPr>
        <p:txBody>
          <a:bodyPr lIns="38100" tIns="38100" rIns="38100" bIns="38100"/>
          <a:lstStyle>
            <a:lvl1pPr marL="0" indent="0" defTabSz="584200">
              <a:lnSpc>
                <a:spcPct val="100000"/>
              </a:lnSpc>
              <a:buSzTx/>
              <a:buFontTx/>
              <a:buNone/>
              <a:defRPr sz="3000">
                <a:solidFill>
                  <a:srgbClr val="3AB0E0"/>
                </a:solidFill>
                <a:latin typeface="Calibri" charset="0"/>
                <a:ea typeface="Calibri" charset="0"/>
                <a:cs typeface="Calibri" charset="0"/>
                <a:sym typeface="Helvetica Light"/>
              </a:defRPr>
            </a:lvl1pPr>
            <a:lvl2pPr marL="0" indent="0" defTabSz="584200">
              <a:lnSpc>
                <a:spcPct val="100000"/>
              </a:lnSpc>
              <a:buSzTx/>
              <a:buFontTx/>
              <a:buNone/>
              <a:defRPr sz="3000">
                <a:solidFill>
                  <a:srgbClr val="3AB0E0"/>
                </a:solidFill>
                <a:latin typeface="Calibri" charset="0"/>
                <a:ea typeface="Calibri" charset="0"/>
                <a:cs typeface="Calibri" charset="0"/>
                <a:sym typeface="Helvetica Light"/>
              </a:defRPr>
            </a:lvl2pPr>
            <a:lvl3pPr marL="0" indent="0" defTabSz="584200">
              <a:lnSpc>
                <a:spcPct val="100000"/>
              </a:lnSpc>
              <a:buSzTx/>
              <a:buFontTx/>
              <a:buNone/>
              <a:defRPr sz="3000">
                <a:solidFill>
                  <a:srgbClr val="3AB0E0"/>
                </a:solidFill>
                <a:latin typeface="Calibri" charset="0"/>
                <a:ea typeface="Calibri" charset="0"/>
                <a:cs typeface="Calibri" charset="0"/>
                <a:sym typeface="Helvetica Light"/>
              </a:defRPr>
            </a:lvl3pPr>
            <a:lvl4pPr marL="0" indent="0" defTabSz="584200">
              <a:lnSpc>
                <a:spcPct val="100000"/>
              </a:lnSpc>
              <a:buSzTx/>
              <a:buFontTx/>
              <a:buNone/>
              <a:defRPr sz="3000">
                <a:solidFill>
                  <a:srgbClr val="3AB0E0"/>
                </a:solidFill>
                <a:latin typeface="Calibri" charset="0"/>
                <a:ea typeface="Calibri" charset="0"/>
                <a:cs typeface="Calibri" charset="0"/>
                <a:sym typeface="Helvetica Light"/>
              </a:defRPr>
            </a:lvl4pPr>
            <a:lvl5pPr marL="0" indent="0" defTabSz="584200">
              <a:lnSpc>
                <a:spcPct val="100000"/>
              </a:lnSpc>
              <a:buSzTx/>
              <a:buFontTx/>
              <a:buNone/>
              <a:defRPr sz="3000">
                <a:solidFill>
                  <a:srgbClr val="3AB0E0"/>
                </a:solidFill>
                <a:latin typeface="Calibri" charset="0"/>
                <a:ea typeface="Calibri" charset="0"/>
                <a:cs typeface="Calibri" charset="0"/>
                <a:sym typeface="Helvetica Light"/>
              </a:defRPr>
            </a:lvl5pPr>
          </a:lstStyle>
          <a:p>
            <a:r>
              <a:rPr dirty="0"/>
              <a:t>Body Level One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35703" y="5289778"/>
            <a:ext cx="1843025" cy="1547674"/>
          </a:xfrm>
          <a:prstGeom prst="rect">
            <a:avLst/>
          </a:prstGeom>
        </p:spPr>
      </p:pic>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parador 5">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6" name="Picture Placeholder 9"/>
          <p:cNvSpPr>
            <a:spLocks noGrp="1"/>
          </p:cNvSpPr>
          <p:nvPr>
            <p:ph type="pic" sz="quarter" idx="11"/>
          </p:nvPr>
        </p:nvSpPr>
        <p:spPr>
          <a:xfrm>
            <a:off x="7786255" y="-1"/>
            <a:ext cx="4405745" cy="6858001"/>
          </a:xfrm>
          <a:prstGeom prst="rect">
            <a:avLst/>
          </a:prstGeom>
        </p:spPr>
        <p:txBody>
          <a:bodyPr/>
          <a:lstStyle>
            <a:lvl1pPr marL="0" indent="0">
              <a:buNone/>
              <a:defRPr sz="2000">
                <a:solidFill>
                  <a:schemeClr val="accent1"/>
                </a:solidFill>
              </a:defRPr>
            </a:lvl1pPr>
          </a:lstStyle>
          <a:p>
            <a:r>
              <a:rPr lang="en-US" dirty="0"/>
              <a:t>Drag picture to placeholder or click icon to add</a:t>
            </a:r>
          </a:p>
        </p:txBody>
      </p:sp>
      <p:sp>
        <p:nvSpPr>
          <p:cNvPr id="8" name="Title Text"/>
          <p:cNvSpPr txBox="1">
            <a:spLocks noGrp="1"/>
          </p:cNvSpPr>
          <p:nvPr>
            <p:ph type="title"/>
          </p:nvPr>
        </p:nvSpPr>
        <p:spPr>
          <a:xfrm>
            <a:off x="321595" y="474005"/>
            <a:ext cx="5976586" cy="3600451"/>
          </a:xfrm>
          <a:prstGeom prst="rect">
            <a:avLst/>
          </a:prstGeom>
        </p:spPr>
        <p:txBody>
          <a:bodyPr lIns="38100" tIns="38100" rIns="38100" bIns="38100" anchor="t"/>
          <a:lstStyle>
            <a:lvl1pPr defTabSz="584200">
              <a:lnSpc>
                <a:spcPct val="100000"/>
              </a:lnSpc>
              <a:defRPr sz="6400">
                <a:solidFill>
                  <a:schemeClr val="bg1"/>
                </a:solidFill>
                <a:latin typeface="Calibri" charset="0"/>
                <a:ea typeface="Calibri" charset="0"/>
                <a:cs typeface="Calibri" charset="0"/>
                <a:sym typeface="Helvetica Light"/>
              </a:defRPr>
            </a:lvl1pPr>
          </a:lstStyle>
          <a:p>
            <a:r>
              <a:rPr lang="en-US" dirty="0"/>
              <a:t>Click to edit Master title style</a:t>
            </a:r>
            <a:endParaRPr dirty="0"/>
          </a:p>
        </p:txBody>
      </p:sp>
      <p:sp>
        <p:nvSpPr>
          <p:cNvPr id="9" name="Body Level One…"/>
          <p:cNvSpPr txBox="1">
            <a:spLocks noGrp="1"/>
          </p:cNvSpPr>
          <p:nvPr>
            <p:ph type="body" sz="quarter" idx="1" hasCustomPrompt="1"/>
          </p:nvPr>
        </p:nvSpPr>
        <p:spPr>
          <a:xfrm>
            <a:off x="321595" y="4074456"/>
            <a:ext cx="5976586" cy="847726"/>
          </a:xfrm>
          <a:prstGeom prst="rect">
            <a:avLst/>
          </a:prstGeom>
        </p:spPr>
        <p:txBody>
          <a:bodyPr lIns="38100" tIns="38100" rIns="38100" bIns="38100"/>
          <a:lstStyle>
            <a:lvl1pPr marL="0" indent="0" defTabSz="584200">
              <a:lnSpc>
                <a:spcPct val="100000"/>
              </a:lnSpc>
              <a:buSzTx/>
              <a:buFontTx/>
              <a:buNone/>
              <a:defRPr sz="3000">
                <a:solidFill>
                  <a:srgbClr val="3AB0E0"/>
                </a:solidFill>
                <a:latin typeface="Calibri" charset="0"/>
                <a:ea typeface="Calibri" charset="0"/>
                <a:cs typeface="Calibri" charset="0"/>
                <a:sym typeface="Helvetica Light"/>
              </a:defRPr>
            </a:lvl1pPr>
            <a:lvl2pPr marL="0" indent="0" defTabSz="584200">
              <a:lnSpc>
                <a:spcPct val="100000"/>
              </a:lnSpc>
              <a:buSzTx/>
              <a:buFontTx/>
              <a:buNone/>
              <a:defRPr sz="3000">
                <a:solidFill>
                  <a:srgbClr val="3AB0E0"/>
                </a:solidFill>
                <a:latin typeface="Calibri" charset="0"/>
                <a:ea typeface="Calibri" charset="0"/>
                <a:cs typeface="Calibri" charset="0"/>
                <a:sym typeface="Helvetica Light"/>
              </a:defRPr>
            </a:lvl2pPr>
            <a:lvl3pPr marL="0" indent="0" defTabSz="584200">
              <a:lnSpc>
                <a:spcPct val="100000"/>
              </a:lnSpc>
              <a:buSzTx/>
              <a:buFontTx/>
              <a:buNone/>
              <a:defRPr sz="3000">
                <a:solidFill>
                  <a:srgbClr val="3AB0E0"/>
                </a:solidFill>
                <a:latin typeface="Calibri" charset="0"/>
                <a:ea typeface="Calibri" charset="0"/>
                <a:cs typeface="Calibri" charset="0"/>
                <a:sym typeface="Helvetica Light"/>
              </a:defRPr>
            </a:lvl3pPr>
            <a:lvl4pPr marL="0" indent="0" defTabSz="584200">
              <a:lnSpc>
                <a:spcPct val="100000"/>
              </a:lnSpc>
              <a:buSzTx/>
              <a:buFontTx/>
              <a:buNone/>
              <a:defRPr sz="3000">
                <a:solidFill>
                  <a:srgbClr val="3AB0E0"/>
                </a:solidFill>
                <a:latin typeface="Calibri" charset="0"/>
                <a:ea typeface="Calibri" charset="0"/>
                <a:cs typeface="Calibri" charset="0"/>
                <a:sym typeface="Helvetica Light"/>
              </a:defRPr>
            </a:lvl4pPr>
            <a:lvl5pPr marL="0" indent="0" defTabSz="584200">
              <a:lnSpc>
                <a:spcPct val="100000"/>
              </a:lnSpc>
              <a:buSzTx/>
              <a:buFontTx/>
              <a:buNone/>
              <a:defRPr sz="3000">
                <a:solidFill>
                  <a:srgbClr val="3AB0E0"/>
                </a:solidFill>
                <a:latin typeface="Calibri" charset="0"/>
                <a:ea typeface="Calibri" charset="0"/>
                <a:cs typeface="Calibri" charset="0"/>
                <a:sym typeface="Helvetica Light"/>
              </a:defRPr>
            </a:lvl5pPr>
          </a:lstStyle>
          <a:p>
            <a:r>
              <a:rPr dirty="0"/>
              <a:t>Body Level One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822" y="5036105"/>
            <a:ext cx="1843025" cy="1547674"/>
          </a:xfrm>
          <a:prstGeom prst="rect">
            <a:avLst/>
          </a:prstGeom>
        </p:spPr>
      </p:pic>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4" name="Picture Placeholder 9"/>
          <p:cNvSpPr>
            <a:spLocks noGrp="1"/>
          </p:cNvSpPr>
          <p:nvPr>
            <p:ph type="pic" sz="quarter" idx="11"/>
          </p:nvPr>
        </p:nvSpPr>
        <p:spPr>
          <a:xfrm>
            <a:off x="0" y="-1"/>
            <a:ext cx="5246255" cy="6858001"/>
          </a:xfrm>
          <a:prstGeom prst="rect">
            <a:avLst/>
          </a:prstGeom>
        </p:spPr>
        <p:txBody>
          <a:bodyPr/>
          <a:lstStyle>
            <a:lvl1pPr marL="0" indent="0">
              <a:buNone/>
              <a:defRPr sz="2000">
                <a:solidFill>
                  <a:schemeClr val="accent1"/>
                </a:solidFill>
              </a:defRPr>
            </a:lvl1pPr>
          </a:lstStyle>
          <a:p>
            <a:r>
              <a:rPr lang="en-US" dirty="0"/>
              <a:t>Drag picture to placeholder or click icon to add</a:t>
            </a:r>
          </a:p>
        </p:txBody>
      </p:sp>
      <p:sp>
        <p:nvSpPr>
          <p:cNvPr id="5" name="Title Text"/>
          <p:cNvSpPr txBox="1">
            <a:spLocks noGrp="1"/>
          </p:cNvSpPr>
          <p:nvPr>
            <p:ph type="title"/>
          </p:nvPr>
        </p:nvSpPr>
        <p:spPr>
          <a:xfrm>
            <a:off x="5880537" y="474005"/>
            <a:ext cx="5976586" cy="3600451"/>
          </a:xfrm>
          <a:prstGeom prst="rect">
            <a:avLst/>
          </a:prstGeom>
        </p:spPr>
        <p:txBody>
          <a:bodyPr lIns="38100" tIns="38100" rIns="38100" bIns="38100" anchor="t"/>
          <a:lstStyle>
            <a:lvl1pPr defTabSz="584200">
              <a:lnSpc>
                <a:spcPct val="100000"/>
              </a:lnSpc>
              <a:defRPr sz="6400">
                <a:solidFill>
                  <a:schemeClr val="bg1"/>
                </a:solidFill>
                <a:latin typeface="Calibri" charset="0"/>
                <a:ea typeface="Calibri" charset="0"/>
                <a:cs typeface="Calibri" charset="0"/>
                <a:sym typeface="Helvetica Light"/>
              </a:defRPr>
            </a:lvl1pPr>
          </a:lstStyle>
          <a:p>
            <a:r>
              <a:rPr lang="en-US" dirty="0"/>
              <a:t>Click to edit Master title style</a:t>
            </a:r>
            <a:endParaRPr dirty="0"/>
          </a:p>
        </p:txBody>
      </p:sp>
      <p:sp>
        <p:nvSpPr>
          <p:cNvPr id="6" name="Body Level One…"/>
          <p:cNvSpPr txBox="1">
            <a:spLocks noGrp="1"/>
          </p:cNvSpPr>
          <p:nvPr>
            <p:ph type="body" sz="quarter" idx="1" hasCustomPrompt="1"/>
          </p:nvPr>
        </p:nvSpPr>
        <p:spPr>
          <a:xfrm>
            <a:off x="5880537" y="4074456"/>
            <a:ext cx="5976586" cy="847726"/>
          </a:xfrm>
          <a:prstGeom prst="rect">
            <a:avLst/>
          </a:prstGeom>
        </p:spPr>
        <p:txBody>
          <a:bodyPr lIns="38100" tIns="38100" rIns="38100" bIns="38100"/>
          <a:lstStyle>
            <a:lvl1pPr marL="0" indent="0" defTabSz="584200">
              <a:lnSpc>
                <a:spcPct val="100000"/>
              </a:lnSpc>
              <a:buSzTx/>
              <a:buFontTx/>
              <a:buNone/>
              <a:defRPr sz="3000">
                <a:solidFill>
                  <a:srgbClr val="3AB0E0"/>
                </a:solidFill>
                <a:latin typeface="Calibri" charset="0"/>
                <a:ea typeface="Calibri" charset="0"/>
                <a:cs typeface="Calibri" charset="0"/>
                <a:sym typeface="Helvetica Light"/>
              </a:defRPr>
            </a:lvl1pPr>
            <a:lvl2pPr marL="0" indent="0" defTabSz="584200">
              <a:lnSpc>
                <a:spcPct val="100000"/>
              </a:lnSpc>
              <a:buSzTx/>
              <a:buFontTx/>
              <a:buNone/>
              <a:defRPr sz="3000">
                <a:solidFill>
                  <a:srgbClr val="3AB0E0"/>
                </a:solidFill>
                <a:latin typeface="Calibri" charset="0"/>
                <a:ea typeface="Calibri" charset="0"/>
                <a:cs typeface="Calibri" charset="0"/>
                <a:sym typeface="Helvetica Light"/>
              </a:defRPr>
            </a:lvl2pPr>
            <a:lvl3pPr marL="0" indent="0" defTabSz="584200">
              <a:lnSpc>
                <a:spcPct val="100000"/>
              </a:lnSpc>
              <a:buSzTx/>
              <a:buFontTx/>
              <a:buNone/>
              <a:defRPr sz="3000">
                <a:solidFill>
                  <a:srgbClr val="3AB0E0"/>
                </a:solidFill>
                <a:latin typeface="Calibri" charset="0"/>
                <a:ea typeface="Calibri" charset="0"/>
                <a:cs typeface="Calibri" charset="0"/>
                <a:sym typeface="Helvetica Light"/>
              </a:defRPr>
            </a:lvl3pPr>
            <a:lvl4pPr marL="0" indent="0" defTabSz="584200">
              <a:lnSpc>
                <a:spcPct val="100000"/>
              </a:lnSpc>
              <a:buSzTx/>
              <a:buFontTx/>
              <a:buNone/>
              <a:defRPr sz="3000">
                <a:solidFill>
                  <a:srgbClr val="3AB0E0"/>
                </a:solidFill>
                <a:latin typeface="Calibri" charset="0"/>
                <a:ea typeface="Calibri" charset="0"/>
                <a:cs typeface="Calibri" charset="0"/>
                <a:sym typeface="Helvetica Light"/>
              </a:defRPr>
            </a:lvl4pPr>
            <a:lvl5pPr marL="0" indent="0" defTabSz="584200">
              <a:lnSpc>
                <a:spcPct val="100000"/>
              </a:lnSpc>
              <a:buSzTx/>
              <a:buFontTx/>
              <a:buNone/>
              <a:defRPr sz="3000">
                <a:solidFill>
                  <a:srgbClr val="3AB0E0"/>
                </a:solidFill>
                <a:latin typeface="Calibri" charset="0"/>
                <a:ea typeface="Calibri" charset="0"/>
                <a:cs typeface="Calibri" charset="0"/>
                <a:sym typeface="Helvetica Light"/>
              </a:defRPr>
            </a:lvl5pPr>
          </a:lstStyle>
          <a:p>
            <a:r>
              <a:rPr dirty="0"/>
              <a:t>Body Level One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25112" y="4994013"/>
            <a:ext cx="1843025" cy="1547674"/>
          </a:xfrm>
          <a:prstGeom prst="rect">
            <a:avLst/>
          </a:prstGeom>
        </p:spPr>
      </p:pic>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Body Level One…"/>
          <p:cNvSpPr txBox="1">
            <a:spLocks noGrp="1"/>
          </p:cNvSpPr>
          <p:nvPr>
            <p:ph type="body" idx="1" hasCustomPrompt="1"/>
          </p:nvPr>
        </p:nvSpPr>
        <p:spPr>
          <a:xfrm>
            <a:off x="4466289" y="1781831"/>
            <a:ext cx="7390834" cy="4485965"/>
          </a:xfrm>
          <a:prstGeom prst="rect">
            <a:avLst/>
          </a:prstGeom>
        </p:spPr>
        <p:txBody>
          <a:bodyPr/>
          <a:lstStyle>
            <a:lvl1pPr marL="0" indent="0">
              <a:spcBef>
                <a:spcPts val="900"/>
              </a:spcBef>
              <a:buSzTx/>
              <a:buFontTx/>
              <a:buNone/>
              <a:defRPr sz="9000" b="1">
                <a:solidFill>
                  <a:schemeClr val="bg1"/>
                </a:solidFill>
              </a:defRPr>
            </a:lvl1pPr>
            <a:lvl2pPr marL="0" indent="228600">
              <a:spcBef>
                <a:spcPts val="900"/>
              </a:spcBef>
              <a:buSzTx/>
              <a:buFontTx/>
              <a:buNone/>
              <a:defRPr sz="9000" b="1"/>
            </a:lvl2pPr>
            <a:lvl3pPr marL="0" indent="457200">
              <a:spcBef>
                <a:spcPts val="900"/>
              </a:spcBef>
              <a:buSzTx/>
              <a:buFontTx/>
              <a:buNone/>
              <a:defRPr sz="9000" b="1"/>
            </a:lvl3pPr>
            <a:lvl4pPr marL="0" indent="685800">
              <a:spcBef>
                <a:spcPts val="900"/>
              </a:spcBef>
              <a:buSzTx/>
              <a:buFontTx/>
              <a:buNone/>
              <a:defRPr sz="9000" b="1"/>
            </a:lvl4pPr>
            <a:lvl5pPr marL="0" indent="914400">
              <a:spcBef>
                <a:spcPts val="900"/>
              </a:spcBef>
              <a:buSzTx/>
              <a:buFontTx/>
              <a:buNone/>
              <a:defRPr sz="9000" b="1"/>
            </a:lvl5pPr>
          </a:lstStyle>
          <a:p>
            <a:r>
              <a:rPr dirty="0"/>
              <a:t>Body Level One</a:t>
            </a:r>
          </a:p>
        </p:txBody>
      </p:sp>
      <p:grpSp>
        <p:nvGrpSpPr>
          <p:cNvPr id="9" name="Group"/>
          <p:cNvGrpSpPr/>
          <p:nvPr userDrawn="1"/>
        </p:nvGrpSpPr>
        <p:grpSpPr>
          <a:xfrm>
            <a:off x="0" y="1557129"/>
            <a:ext cx="3371514" cy="5300872"/>
            <a:chOff x="1" y="0"/>
            <a:chExt cx="5238465" cy="8236193"/>
          </a:xfrm>
        </p:grpSpPr>
        <p:sp>
          <p:nvSpPr>
            <p:cNvPr id="10" name="Rectangle"/>
            <p:cNvSpPr/>
            <p:nvPr/>
          </p:nvSpPr>
          <p:spPr>
            <a:xfrm>
              <a:off x="1591977" y="590361"/>
              <a:ext cx="2464229" cy="4417017"/>
            </a:xfrm>
            <a:prstGeom prst="rect">
              <a:avLst/>
            </a:prstGeom>
            <a:solidFill>
              <a:srgbClr val="3AB0E0"/>
            </a:solidFill>
            <a:ln w="12700" cap="flat">
              <a:noFill/>
              <a:miter lim="400000"/>
            </a:ln>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1" name="Hand-Holding-iPhone-PNG-Image1.png"/>
            <p:cNvPicPr>
              <a:picLocks noChangeAspect="1"/>
            </p:cNvPicPr>
            <p:nvPr userDrawn="1"/>
          </p:nvPicPr>
          <p:blipFill rotWithShape="1">
            <a:blip r:embed="rId2">
              <a:extLst>
                <a:ext uri="{28A0092B-C50C-407E-A947-70E740481C1C}">
                  <a14:useLocalDpi xmlns:a14="http://schemas.microsoft.com/office/drawing/2010/main" val="0"/>
                </a:ext>
              </a:extLst>
            </a:blip>
            <a:srcRect b="7132"/>
            <a:stretch/>
          </p:blipFill>
          <p:spPr>
            <a:xfrm>
              <a:off x="1" y="0"/>
              <a:ext cx="5238465" cy="8236193"/>
            </a:xfrm>
            <a:prstGeom prst="rect">
              <a:avLst/>
            </a:prstGeom>
            <a:ln w="12700" cap="flat">
              <a:noFill/>
              <a:miter lim="400000"/>
            </a:ln>
            <a:effectLst/>
          </p:spPr>
        </p:pic>
      </p:grpSp>
      <p:sp>
        <p:nvSpPr>
          <p:cNvPr id="12" name="Picture Placeholder 2"/>
          <p:cNvSpPr>
            <a:spLocks noGrp="1"/>
          </p:cNvSpPr>
          <p:nvPr>
            <p:ph type="pic" sz="quarter" idx="13"/>
          </p:nvPr>
        </p:nvSpPr>
        <p:spPr>
          <a:xfrm>
            <a:off x="1070787" y="1972838"/>
            <a:ext cx="1543137" cy="2728471"/>
          </a:xfrm>
          <a:prstGeom prst="rect">
            <a:avLst/>
          </a:prstGeom>
        </p:spPr>
        <p:txBody>
          <a:bodyPr/>
          <a:lstStyle>
            <a:lvl1pPr marL="0" indent="0">
              <a:buNone/>
              <a:defRPr sz="1200">
                <a:solidFill>
                  <a:srgbClr val="000640"/>
                </a:solidFill>
              </a:defRPr>
            </a:lvl1pPr>
          </a:lstStyle>
          <a:p>
            <a:r>
              <a:rPr lang="en-US"/>
              <a:t>Drag picture to placeholder or click icon to add</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2">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Body Level One…"/>
          <p:cNvSpPr txBox="1">
            <a:spLocks noGrp="1"/>
          </p:cNvSpPr>
          <p:nvPr>
            <p:ph type="body" idx="1" hasCustomPrompt="1"/>
          </p:nvPr>
        </p:nvSpPr>
        <p:spPr>
          <a:xfrm>
            <a:off x="334143" y="1781831"/>
            <a:ext cx="7390834" cy="4222823"/>
          </a:xfrm>
          <a:prstGeom prst="rect">
            <a:avLst/>
          </a:prstGeom>
        </p:spPr>
        <p:txBody>
          <a:bodyPr/>
          <a:lstStyle>
            <a:lvl1pPr marL="0" indent="0">
              <a:spcBef>
                <a:spcPts val="900"/>
              </a:spcBef>
              <a:buSzTx/>
              <a:buFontTx/>
              <a:buNone/>
              <a:defRPr sz="9000" b="1">
                <a:solidFill>
                  <a:schemeClr val="bg1"/>
                </a:solidFill>
              </a:defRPr>
            </a:lvl1pPr>
            <a:lvl2pPr marL="0" indent="228600">
              <a:spcBef>
                <a:spcPts val="900"/>
              </a:spcBef>
              <a:buSzTx/>
              <a:buFontTx/>
              <a:buNone/>
              <a:defRPr sz="9000" b="1"/>
            </a:lvl2pPr>
            <a:lvl3pPr marL="0" indent="457200">
              <a:spcBef>
                <a:spcPts val="900"/>
              </a:spcBef>
              <a:buSzTx/>
              <a:buFontTx/>
              <a:buNone/>
              <a:defRPr sz="9000" b="1"/>
            </a:lvl3pPr>
            <a:lvl4pPr marL="0" indent="685800">
              <a:spcBef>
                <a:spcPts val="900"/>
              </a:spcBef>
              <a:buSzTx/>
              <a:buFontTx/>
              <a:buNone/>
              <a:defRPr sz="9000" b="1"/>
            </a:lvl4pPr>
            <a:lvl5pPr marL="0" indent="914400">
              <a:spcBef>
                <a:spcPts val="900"/>
              </a:spcBef>
              <a:buSzTx/>
              <a:buFontTx/>
              <a:buNone/>
              <a:defRPr sz="9000" b="1"/>
            </a:lvl5pPr>
          </a:lstStyle>
          <a:p>
            <a:r>
              <a:rPr dirty="0"/>
              <a:t>Body Level One</a:t>
            </a:r>
          </a:p>
        </p:txBody>
      </p:sp>
      <p:grpSp>
        <p:nvGrpSpPr>
          <p:cNvPr id="9" name="Group"/>
          <p:cNvGrpSpPr/>
          <p:nvPr userDrawn="1"/>
        </p:nvGrpSpPr>
        <p:grpSpPr>
          <a:xfrm>
            <a:off x="9069537" y="1579639"/>
            <a:ext cx="2342946" cy="5278361"/>
            <a:chOff x="0" y="0"/>
            <a:chExt cx="3688319" cy="8309316"/>
          </a:xfrm>
        </p:grpSpPr>
        <p:sp>
          <p:nvSpPr>
            <p:cNvPr id="10" name="Group"/>
            <p:cNvSpPr/>
            <p:nvPr/>
          </p:nvSpPr>
          <p:spPr>
            <a:xfrm>
              <a:off x="102051" y="661697"/>
              <a:ext cx="3473328" cy="6304261"/>
            </a:xfrm>
            <a:prstGeom prst="rect">
              <a:avLst/>
            </a:prstGeom>
            <a:solidFill>
              <a:srgbClr val="3AB0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1" name="Samsung Solo PPT.png" descr="Samsung Solo PP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3688320" cy="8309317"/>
            </a:xfrm>
            <a:prstGeom prst="rect">
              <a:avLst/>
            </a:prstGeom>
            <a:ln w="12700" cap="flat">
              <a:noFill/>
              <a:miter lim="400000"/>
            </a:ln>
            <a:effectLst/>
          </p:spPr>
        </p:pic>
      </p:grpSp>
      <p:sp>
        <p:nvSpPr>
          <p:cNvPr id="12" name="Picture Placeholder 2"/>
          <p:cNvSpPr>
            <a:spLocks noGrp="1"/>
          </p:cNvSpPr>
          <p:nvPr>
            <p:ph type="pic" sz="quarter" idx="13"/>
          </p:nvPr>
        </p:nvSpPr>
        <p:spPr>
          <a:xfrm>
            <a:off x="9175285" y="2057081"/>
            <a:ext cx="2137746" cy="3797898"/>
          </a:xfrm>
          <a:prstGeom prst="rect">
            <a:avLst/>
          </a:prstGeom>
        </p:spPr>
        <p:txBody>
          <a:bodyPr/>
          <a:lstStyle>
            <a:lvl1pPr marL="0" indent="0">
              <a:buNone/>
              <a:defRPr sz="1200"/>
            </a:lvl1pPr>
          </a:lstStyle>
          <a:p>
            <a:r>
              <a:rPr lang="en-US"/>
              <a:t>Drag picture to placeholder or click icon to add</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18228"/>
          <a:stretch/>
        </p:blipFill>
        <p:spPr>
          <a:xfrm>
            <a:off x="0" y="228767"/>
            <a:ext cx="12192000" cy="6629233"/>
          </a:xfrm>
          <a:prstGeom prst="rect">
            <a:avLst/>
          </a:prstGeom>
        </p:spPr>
      </p:pic>
      <p:sp>
        <p:nvSpPr>
          <p:cNvPr id="4" name="Rectangle 3"/>
          <p:cNvSpPr/>
          <p:nvPr userDrawn="1"/>
        </p:nvSpPr>
        <p:spPr>
          <a:xfrm>
            <a:off x="0" y="0"/>
            <a:ext cx="12192000" cy="1080000"/>
          </a:xfrm>
          <a:prstGeom prst="rect">
            <a:avLst/>
          </a:prstGeom>
          <a:solidFill>
            <a:srgbClr val="000640"/>
          </a:solidFill>
          <a:ln w="12700" cap="flat">
            <a:noFill/>
            <a:prstDash val="solid"/>
            <a:round/>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3">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Body Level One…"/>
          <p:cNvSpPr txBox="1">
            <a:spLocks noGrp="1"/>
          </p:cNvSpPr>
          <p:nvPr>
            <p:ph type="body" sz="quarter" idx="1"/>
          </p:nvPr>
        </p:nvSpPr>
        <p:spPr>
          <a:xfrm>
            <a:off x="991896" y="1563417"/>
            <a:ext cx="10208208" cy="1508126"/>
          </a:xfrm>
          <a:prstGeom prst="rect">
            <a:avLst/>
          </a:prstGeom>
        </p:spPr>
        <p:txBody>
          <a:bodyPr/>
          <a:lstStyle>
            <a:lvl1pPr marL="0" indent="0" algn="ctr">
              <a:spcBef>
                <a:spcPts val="900"/>
              </a:spcBef>
              <a:buSzTx/>
              <a:buFontTx/>
              <a:buNone/>
              <a:defRPr sz="4500" b="1">
                <a:solidFill>
                  <a:schemeClr val="bg1"/>
                </a:solidFill>
              </a:defRPr>
            </a:lvl1pPr>
            <a:lvl2pPr marL="0" indent="228600" algn="ctr">
              <a:spcBef>
                <a:spcPts val="900"/>
              </a:spcBef>
              <a:buSzTx/>
              <a:buFontTx/>
              <a:buNone/>
              <a:defRPr sz="4500" b="1">
                <a:solidFill>
                  <a:schemeClr val="bg1"/>
                </a:solidFill>
              </a:defRPr>
            </a:lvl2pPr>
            <a:lvl3pPr marL="0" indent="457200" algn="ctr">
              <a:spcBef>
                <a:spcPts val="900"/>
              </a:spcBef>
              <a:buSzTx/>
              <a:buFontTx/>
              <a:buNone/>
              <a:defRPr sz="4500" b="1">
                <a:solidFill>
                  <a:schemeClr val="bg1"/>
                </a:solidFill>
              </a:defRPr>
            </a:lvl3pPr>
            <a:lvl4pPr marL="0" indent="685800" algn="ctr">
              <a:spcBef>
                <a:spcPts val="900"/>
              </a:spcBef>
              <a:buSzTx/>
              <a:buFontTx/>
              <a:buNone/>
              <a:defRPr sz="4500" b="1">
                <a:solidFill>
                  <a:schemeClr val="bg1"/>
                </a:solidFill>
              </a:defRPr>
            </a:lvl4pPr>
            <a:lvl5pPr marL="0" indent="914400" algn="ctr">
              <a:spcBef>
                <a:spcPts val="900"/>
              </a:spcBef>
              <a:buSzTx/>
              <a:buFontTx/>
              <a:buNone/>
              <a:defRPr sz="45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9" name="Group"/>
          <p:cNvGrpSpPr/>
          <p:nvPr userDrawn="1"/>
        </p:nvGrpSpPr>
        <p:grpSpPr>
          <a:xfrm>
            <a:off x="2251859" y="2955915"/>
            <a:ext cx="7688283" cy="3904207"/>
            <a:chOff x="0" y="0"/>
            <a:chExt cx="12550237" cy="6373167"/>
          </a:xfrm>
        </p:grpSpPr>
        <p:sp>
          <p:nvSpPr>
            <p:cNvPr id="10" name="Rectangle"/>
            <p:cNvSpPr/>
            <p:nvPr/>
          </p:nvSpPr>
          <p:spPr>
            <a:xfrm>
              <a:off x="3524008" y="313395"/>
              <a:ext cx="5502222" cy="3070736"/>
            </a:xfrm>
            <a:prstGeom prst="rect">
              <a:avLst/>
            </a:prstGeom>
            <a:solidFill>
              <a:srgbClr val="3AB0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1" name="galaxy-note7_entertainment-hand_m.png" descr="galaxy-note7_entertainment-hand_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550238" cy="6373168"/>
            </a:xfrm>
            <a:prstGeom prst="rect">
              <a:avLst/>
            </a:prstGeom>
            <a:ln w="12700" cap="flat">
              <a:noFill/>
              <a:miter lim="400000"/>
            </a:ln>
            <a:effectLst/>
          </p:spPr>
        </p:pic>
      </p:grpSp>
      <p:sp>
        <p:nvSpPr>
          <p:cNvPr id="12" name="Picture Placeholder 2"/>
          <p:cNvSpPr>
            <a:spLocks noGrp="1"/>
          </p:cNvSpPr>
          <p:nvPr>
            <p:ph type="pic" sz="quarter" idx="13"/>
          </p:nvPr>
        </p:nvSpPr>
        <p:spPr>
          <a:xfrm>
            <a:off x="4438376" y="3158092"/>
            <a:ext cx="3342957" cy="1884433"/>
          </a:xfrm>
          <a:prstGeom prst="rect">
            <a:avLst/>
          </a:prstGeom>
        </p:spPr>
        <p:txBody>
          <a:bodyPr/>
          <a:lstStyle>
            <a:lvl1pPr marL="0" indent="0">
              <a:buNone/>
              <a:defRPr sz="1200">
                <a:solidFill>
                  <a:srgbClr val="000640"/>
                </a:solidFill>
              </a:defRPr>
            </a:lvl1pPr>
          </a:lstStyle>
          <a:p>
            <a:r>
              <a:rPr lang="en-US"/>
              <a:t>Drag picture to placeholder or click icon to add</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4">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Body Level One…"/>
          <p:cNvSpPr txBox="1">
            <a:spLocks noGrp="1"/>
          </p:cNvSpPr>
          <p:nvPr>
            <p:ph type="body" sz="quarter" idx="1"/>
          </p:nvPr>
        </p:nvSpPr>
        <p:spPr>
          <a:xfrm>
            <a:off x="991896" y="1563417"/>
            <a:ext cx="10208208" cy="1508126"/>
          </a:xfrm>
          <a:prstGeom prst="rect">
            <a:avLst/>
          </a:prstGeom>
        </p:spPr>
        <p:txBody>
          <a:bodyPr/>
          <a:lstStyle>
            <a:lvl1pPr marL="0" indent="0" algn="ctr">
              <a:spcBef>
                <a:spcPts val="900"/>
              </a:spcBef>
              <a:buSzTx/>
              <a:buFontTx/>
              <a:buNone/>
              <a:defRPr sz="4500" b="1">
                <a:solidFill>
                  <a:schemeClr val="bg1"/>
                </a:solidFill>
              </a:defRPr>
            </a:lvl1pPr>
            <a:lvl2pPr marL="0" indent="228600" algn="ctr">
              <a:spcBef>
                <a:spcPts val="900"/>
              </a:spcBef>
              <a:buSzTx/>
              <a:buFontTx/>
              <a:buNone/>
              <a:defRPr sz="4500" b="1">
                <a:solidFill>
                  <a:schemeClr val="bg1"/>
                </a:solidFill>
              </a:defRPr>
            </a:lvl2pPr>
            <a:lvl3pPr marL="0" indent="457200" algn="ctr">
              <a:spcBef>
                <a:spcPts val="900"/>
              </a:spcBef>
              <a:buSzTx/>
              <a:buFontTx/>
              <a:buNone/>
              <a:defRPr sz="4500" b="1">
                <a:solidFill>
                  <a:schemeClr val="bg1"/>
                </a:solidFill>
              </a:defRPr>
            </a:lvl3pPr>
            <a:lvl4pPr marL="0" indent="685800" algn="ctr">
              <a:spcBef>
                <a:spcPts val="900"/>
              </a:spcBef>
              <a:buSzTx/>
              <a:buFontTx/>
              <a:buNone/>
              <a:defRPr sz="4500" b="1">
                <a:solidFill>
                  <a:schemeClr val="bg1"/>
                </a:solidFill>
              </a:defRPr>
            </a:lvl4pPr>
            <a:lvl5pPr marL="0" indent="914400" algn="ctr">
              <a:spcBef>
                <a:spcPts val="900"/>
              </a:spcBef>
              <a:buSzTx/>
              <a:buFontTx/>
              <a:buNone/>
              <a:defRPr sz="45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9" name="Group"/>
          <p:cNvGrpSpPr/>
          <p:nvPr userDrawn="1"/>
        </p:nvGrpSpPr>
        <p:grpSpPr>
          <a:xfrm>
            <a:off x="2654499" y="2333092"/>
            <a:ext cx="6883003" cy="4565395"/>
            <a:chOff x="0" y="0"/>
            <a:chExt cx="10838237" cy="7188842"/>
          </a:xfrm>
        </p:grpSpPr>
        <p:sp>
          <p:nvSpPr>
            <p:cNvPr id="10" name="Rectangle"/>
            <p:cNvSpPr/>
            <p:nvPr/>
          </p:nvSpPr>
          <p:spPr>
            <a:xfrm>
              <a:off x="2236208" y="922701"/>
              <a:ext cx="6365822" cy="4930095"/>
            </a:xfrm>
            <a:prstGeom prst="rect">
              <a:avLst/>
            </a:prstGeom>
            <a:solidFill>
              <a:srgbClr val="3AB0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1" name="ipad ppt.png" descr="ipad ppt.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838238" cy="7188843"/>
            </a:xfrm>
            <a:prstGeom prst="rect">
              <a:avLst/>
            </a:prstGeom>
            <a:ln w="12700" cap="flat">
              <a:noFill/>
              <a:miter lim="400000"/>
            </a:ln>
            <a:effectLst/>
          </p:spPr>
        </p:pic>
      </p:grpSp>
      <p:sp>
        <p:nvSpPr>
          <p:cNvPr id="12" name="Picture Placeholder 2"/>
          <p:cNvSpPr>
            <a:spLocks noGrp="1"/>
          </p:cNvSpPr>
          <p:nvPr>
            <p:ph type="pic" sz="quarter" idx="13"/>
          </p:nvPr>
        </p:nvSpPr>
        <p:spPr>
          <a:xfrm>
            <a:off x="4148687" y="3016395"/>
            <a:ext cx="3876153" cy="2906654"/>
          </a:xfrm>
          <a:prstGeom prst="rect">
            <a:avLst/>
          </a:prstGeom>
        </p:spPr>
        <p:txBody>
          <a:bodyPr/>
          <a:lstStyle>
            <a:lvl1pPr marL="0" indent="0">
              <a:buNone/>
              <a:defRPr sz="1200"/>
            </a:lvl1pPr>
          </a:lstStyle>
          <a:p>
            <a:r>
              <a:rPr lang="en-US"/>
              <a:t>Drag picture to placeholder or click icon to add</a:t>
            </a:r>
            <a:endParaRPr 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5">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Body Level One…"/>
          <p:cNvSpPr txBox="1">
            <a:spLocks noGrp="1"/>
          </p:cNvSpPr>
          <p:nvPr>
            <p:ph type="body" sz="quarter" idx="1"/>
          </p:nvPr>
        </p:nvSpPr>
        <p:spPr>
          <a:xfrm>
            <a:off x="991896" y="1563417"/>
            <a:ext cx="10208208" cy="1508126"/>
          </a:xfrm>
          <a:prstGeom prst="rect">
            <a:avLst/>
          </a:prstGeom>
        </p:spPr>
        <p:txBody>
          <a:bodyPr/>
          <a:lstStyle>
            <a:lvl1pPr marL="0" indent="0" algn="ctr">
              <a:spcBef>
                <a:spcPts val="900"/>
              </a:spcBef>
              <a:buSzTx/>
              <a:buFontTx/>
              <a:buNone/>
              <a:defRPr sz="4500" b="1">
                <a:solidFill>
                  <a:schemeClr val="bg1"/>
                </a:solidFill>
              </a:defRPr>
            </a:lvl1pPr>
            <a:lvl2pPr marL="0" indent="228600" algn="ctr">
              <a:spcBef>
                <a:spcPts val="900"/>
              </a:spcBef>
              <a:buSzTx/>
              <a:buFontTx/>
              <a:buNone/>
              <a:defRPr sz="4500" b="1">
                <a:solidFill>
                  <a:schemeClr val="bg1"/>
                </a:solidFill>
              </a:defRPr>
            </a:lvl2pPr>
            <a:lvl3pPr marL="0" indent="457200" algn="ctr">
              <a:spcBef>
                <a:spcPts val="900"/>
              </a:spcBef>
              <a:buSzTx/>
              <a:buFontTx/>
              <a:buNone/>
              <a:defRPr sz="4500" b="1">
                <a:solidFill>
                  <a:schemeClr val="bg1"/>
                </a:solidFill>
              </a:defRPr>
            </a:lvl3pPr>
            <a:lvl4pPr marL="0" indent="685800" algn="ctr">
              <a:spcBef>
                <a:spcPts val="900"/>
              </a:spcBef>
              <a:buSzTx/>
              <a:buFontTx/>
              <a:buNone/>
              <a:defRPr sz="4500" b="1">
                <a:solidFill>
                  <a:schemeClr val="bg1"/>
                </a:solidFill>
              </a:defRPr>
            </a:lvl4pPr>
            <a:lvl5pPr marL="0" indent="914400" algn="ctr">
              <a:spcBef>
                <a:spcPts val="900"/>
              </a:spcBef>
              <a:buSzTx/>
              <a:buFontTx/>
              <a:buNone/>
              <a:defRPr sz="45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grpSp>
        <p:nvGrpSpPr>
          <p:cNvPr id="9" name="Group"/>
          <p:cNvGrpSpPr/>
          <p:nvPr userDrawn="1"/>
        </p:nvGrpSpPr>
        <p:grpSpPr>
          <a:xfrm>
            <a:off x="2717800" y="2494813"/>
            <a:ext cx="7035800" cy="4170944"/>
            <a:chOff x="147042" y="138844"/>
            <a:chExt cx="10544152" cy="6250754"/>
          </a:xfrm>
        </p:grpSpPr>
        <p:sp>
          <p:nvSpPr>
            <p:cNvPr id="10" name="Rectangle"/>
            <p:cNvSpPr/>
            <p:nvPr/>
          </p:nvSpPr>
          <p:spPr>
            <a:xfrm>
              <a:off x="2414008" y="799174"/>
              <a:ext cx="6346672" cy="4416588"/>
            </a:xfrm>
            <a:prstGeom prst="rect">
              <a:avLst/>
            </a:prstGeom>
            <a:solidFill>
              <a:srgbClr val="3AB0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1" name="compu.png" descr="compu.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7042" y="138844"/>
              <a:ext cx="10544154" cy="6250755"/>
            </a:xfrm>
            <a:prstGeom prst="rect">
              <a:avLst/>
            </a:prstGeom>
            <a:ln w="12700" cap="flat">
              <a:noFill/>
              <a:miter lim="400000"/>
            </a:ln>
            <a:effectLst/>
          </p:spPr>
        </p:pic>
      </p:grpSp>
      <p:sp>
        <p:nvSpPr>
          <p:cNvPr id="12" name="Picture Placeholder 2"/>
          <p:cNvSpPr>
            <a:spLocks noGrp="1"/>
          </p:cNvSpPr>
          <p:nvPr>
            <p:ph type="pic" sz="quarter" idx="13"/>
          </p:nvPr>
        </p:nvSpPr>
        <p:spPr>
          <a:xfrm>
            <a:off x="4248587" y="3072329"/>
            <a:ext cx="4148300" cy="2754102"/>
          </a:xfrm>
          <a:prstGeom prst="rect">
            <a:avLst/>
          </a:prstGeom>
        </p:spPr>
        <p:txBody>
          <a:bodyPr/>
          <a:lstStyle>
            <a:lvl1pPr marL="0" indent="0">
              <a:buNone/>
              <a:defRPr sz="1200"/>
            </a:lvl1pPr>
          </a:lstStyle>
          <a:p>
            <a:r>
              <a:rPr lang="en-US"/>
              <a:t>Drag picture to placeholder or click icon to add</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6">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18689"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grpSp>
        <p:nvGrpSpPr>
          <p:cNvPr id="8" name="Group"/>
          <p:cNvGrpSpPr/>
          <p:nvPr userDrawn="1"/>
        </p:nvGrpSpPr>
        <p:grpSpPr>
          <a:xfrm>
            <a:off x="2727852" y="2045262"/>
            <a:ext cx="6736296" cy="4812738"/>
            <a:chOff x="915985" y="755"/>
            <a:chExt cx="10077322" cy="7199728"/>
          </a:xfrm>
        </p:grpSpPr>
        <p:sp>
          <p:nvSpPr>
            <p:cNvPr id="9" name="Rectangle"/>
            <p:cNvSpPr/>
            <p:nvPr/>
          </p:nvSpPr>
          <p:spPr>
            <a:xfrm>
              <a:off x="1681884" y="851710"/>
              <a:ext cx="8540502" cy="4879180"/>
            </a:xfrm>
            <a:prstGeom prst="rect">
              <a:avLst/>
            </a:prstGeom>
            <a:solidFill>
              <a:srgbClr val="3AB0E0"/>
            </a:soli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3600"/>
              </a:pPr>
              <a:endParaRPr dirty="0">
                <a:latin typeface="Calibri" charset="0"/>
                <a:ea typeface="Calibri" charset="0"/>
                <a:cs typeface="Calibri" charset="0"/>
              </a:endParaRPr>
            </a:p>
          </p:txBody>
        </p:sp>
        <p:pic>
          <p:nvPicPr>
            <p:cNvPr id="10" name="led tv PATAS CENTRALES.png" descr="led tv PATAS CENTRALE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15985" y="755"/>
              <a:ext cx="10077323" cy="7199729"/>
            </a:xfrm>
            <a:prstGeom prst="rect">
              <a:avLst/>
            </a:prstGeom>
            <a:ln w="12700" cap="flat">
              <a:noFill/>
              <a:miter lim="400000"/>
            </a:ln>
            <a:effectLst/>
          </p:spPr>
        </p:pic>
      </p:grpSp>
      <p:sp>
        <p:nvSpPr>
          <p:cNvPr id="11" name="Picture Placeholder 2"/>
          <p:cNvSpPr>
            <a:spLocks noGrp="1"/>
          </p:cNvSpPr>
          <p:nvPr>
            <p:ph type="pic" sz="quarter" idx="13"/>
          </p:nvPr>
        </p:nvSpPr>
        <p:spPr>
          <a:xfrm>
            <a:off x="3245319" y="2675089"/>
            <a:ext cx="5698006" cy="3168128"/>
          </a:xfrm>
          <a:prstGeom prst="rect">
            <a:avLst/>
          </a:prstGeom>
          <a:noFill/>
        </p:spPr>
        <p:txBody>
          <a:bodyPr/>
          <a:lstStyle>
            <a:lvl1pPr marL="0" indent="0">
              <a:buNone/>
              <a:defRPr sz="1200"/>
            </a:lvl1pPr>
          </a:lstStyle>
          <a:p>
            <a:r>
              <a:rPr lang="en-US"/>
              <a:t>Drag picture to placeholder or click icon to add</a:t>
            </a:r>
          </a:p>
        </p:txBody>
      </p:sp>
      <p:sp>
        <p:nvSpPr>
          <p:cNvPr id="12" name="Body Level One…"/>
          <p:cNvSpPr txBox="1">
            <a:spLocks noGrp="1"/>
          </p:cNvSpPr>
          <p:nvPr>
            <p:ph type="body" sz="quarter" idx="1"/>
          </p:nvPr>
        </p:nvSpPr>
        <p:spPr>
          <a:xfrm>
            <a:off x="991896" y="1563417"/>
            <a:ext cx="10208208" cy="1508126"/>
          </a:xfrm>
          <a:prstGeom prst="rect">
            <a:avLst/>
          </a:prstGeom>
        </p:spPr>
        <p:txBody>
          <a:bodyPr/>
          <a:lstStyle>
            <a:lvl1pPr marL="0" indent="0" algn="ctr">
              <a:spcBef>
                <a:spcPts val="900"/>
              </a:spcBef>
              <a:buSzTx/>
              <a:buFontTx/>
              <a:buNone/>
              <a:defRPr sz="4500" b="1">
                <a:solidFill>
                  <a:schemeClr val="bg1"/>
                </a:solidFill>
              </a:defRPr>
            </a:lvl1pPr>
            <a:lvl2pPr marL="0" indent="228600" algn="ctr">
              <a:spcBef>
                <a:spcPts val="900"/>
              </a:spcBef>
              <a:buSzTx/>
              <a:buFontTx/>
              <a:buNone/>
              <a:defRPr sz="4500" b="1">
                <a:solidFill>
                  <a:schemeClr val="bg1"/>
                </a:solidFill>
              </a:defRPr>
            </a:lvl2pPr>
            <a:lvl3pPr marL="0" indent="457200" algn="ctr">
              <a:spcBef>
                <a:spcPts val="900"/>
              </a:spcBef>
              <a:buSzTx/>
              <a:buFontTx/>
              <a:buNone/>
              <a:defRPr sz="4500" b="1">
                <a:solidFill>
                  <a:schemeClr val="bg1"/>
                </a:solidFill>
              </a:defRPr>
            </a:lvl3pPr>
            <a:lvl4pPr marL="0" indent="685800" algn="ctr">
              <a:spcBef>
                <a:spcPts val="900"/>
              </a:spcBef>
              <a:buSzTx/>
              <a:buFontTx/>
              <a:buNone/>
              <a:defRPr sz="4500" b="1">
                <a:solidFill>
                  <a:schemeClr val="bg1"/>
                </a:solidFill>
              </a:defRPr>
            </a:lvl4pPr>
            <a:lvl5pPr marL="0" indent="914400" algn="ctr">
              <a:spcBef>
                <a:spcPts val="900"/>
              </a:spcBef>
              <a:buSzTx/>
              <a:buFontTx/>
              <a:buNone/>
              <a:defRPr sz="4500" b="1">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ierre 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5559" y="2051447"/>
            <a:ext cx="3280882" cy="2755106"/>
          </a:xfrm>
          <a:prstGeom prst="rect">
            <a:avLst/>
          </a:prstGeom>
        </p:spPr>
      </p:pic>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ierre 2">
    <p:spTree>
      <p:nvGrpSpPr>
        <p:cNvPr id="1" name=""/>
        <p:cNvGrpSpPr/>
        <p:nvPr/>
      </p:nvGrpSpPr>
      <p:grpSpPr>
        <a:xfrm>
          <a:off x="0" y="0"/>
          <a:ext cx="0" cy="0"/>
          <a:chOff x="0" y="0"/>
          <a:chExt cx="0" cy="0"/>
        </a:xfrm>
      </p:grpSpPr>
      <p:sp>
        <p:nvSpPr>
          <p:cNvPr id="12" name="Rectangle 11"/>
          <p:cNvSpPr/>
          <p:nvPr userDrawn="1"/>
        </p:nvSpPr>
        <p:spPr>
          <a:xfrm>
            <a:off x="1" y="1"/>
            <a:ext cx="12192000" cy="387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4228" y="2460509"/>
            <a:ext cx="2675907" cy="2141927"/>
          </a:xfrm>
          <a:prstGeom prst="rect">
            <a:avLst/>
          </a:prstGeom>
        </p:spPr>
      </p:pic>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2">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0635" b="18228"/>
          <a:stretch/>
        </p:blipFill>
        <p:spPr>
          <a:xfrm>
            <a:off x="0" y="1091004"/>
            <a:ext cx="12192000" cy="5766996"/>
          </a:xfrm>
          <a:prstGeom prst="rect">
            <a:avLst/>
          </a:prstGeom>
        </p:spPr>
      </p:pic>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5"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cxnSp>
        <p:nvCxnSpPr>
          <p:cNvPr id="6" name="Straight Connector 5"/>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bg1"/>
                </a:solidFill>
                <a:latin typeface="Calibri"/>
                <a:ea typeface="Calibri"/>
                <a:cs typeface="Calibri"/>
                <a:sym typeface="Calibri"/>
              </a:defRPr>
            </a:lvl1pPr>
          </a:lstStyle>
          <a:p>
            <a:fld id="{86CB4B4D-7CA3-9044-876B-883B54F8677D}" type="slidenum">
              <a:rPr lang="en-US" smtClean="0"/>
              <a:pPr/>
              <a:t>‹Nº›</a:t>
            </a:fld>
            <a:endParaRPr lang="en-US" dirty="0"/>
          </a:p>
        </p:txBody>
      </p:sp>
      <p:cxnSp>
        <p:nvCxnSpPr>
          <p:cNvPr id="5" name="Straight Connector 4"/>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6"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 of slide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46615" y="-9236"/>
            <a:ext cx="1299206" cy="1091004"/>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dor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gradFill flip="none" rotWithShape="1">
            <a:gsLst>
              <a:gs pos="0">
                <a:srgbClr val="003578"/>
              </a:gs>
              <a:gs pos="50000">
                <a:srgbClr val="00124F"/>
              </a:gs>
              <a:gs pos="100000">
                <a:srgbClr val="01043C"/>
              </a:gs>
            </a:gsLst>
            <a:path path="circle">
              <a:fillToRect l="50000" t="50000" r="50000" b="50000"/>
            </a:path>
            <a:tileRect/>
          </a:gradFill>
          <a:ln w="12700" cap="flat">
            <a:noFill/>
            <a:prstDash val="solid"/>
            <a:round/>
          </a:ln>
          <a:effectLst>
            <a:outerShdw blurRad="25400" dist="127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mn-lt"/>
              <a:ea typeface="Calibri Regular" charset="0"/>
              <a:cs typeface="Calibri Regular" charset="0"/>
              <a:sym typeface="Helvetica Light"/>
            </a:endParaRPr>
          </a:p>
        </p:txBody>
      </p:sp>
      <p:sp>
        <p:nvSpPr>
          <p:cNvPr id="8" name="Text Placeholder 2"/>
          <p:cNvSpPr>
            <a:spLocks noGrp="1"/>
          </p:cNvSpPr>
          <p:nvPr>
            <p:ph type="body" idx="1" hasCustomPrompt="1"/>
          </p:nvPr>
        </p:nvSpPr>
        <p:spPr>
          <a:xfrm>
            <a:off x="4969402" y="2858162"/>
            <a:ext cx="6825854" cy="488272"/>
          </a:xfrm>
          <a:prstGeom prst="rect">
            <a:avLst/>
          </a:prstGeom>
        </p:spPr>
        <p:txBody>
          <a:bodyPr anchor="t" anchorCtr="0">
            <a:normAutofit/>
          </a:bodyPr>
          <a:lstStyle>
            <a:lvl1pPr marL="0" indent="0">
              <a:buNone/>
              <a:defRPr sz="3400" b="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Title</a:t>
            </a:r>
          </a:p>
        </p:txBody>
      </p:sp>
      <p:sp>
        <p:nvSpPr>
          <p:cNvPr id="9" name="Text Placeholder 2"/>
          <p:cNvSpPr>
            <a:spLocks noGrp="1"/>
          </p:cNvSpPr>
          <p:nvPr>
            <p:ph type="body" idx="11"/>
          </p:nvPr>
        </p:nvSpPr>
        <p:spPr>
          <a:xfrm>
            <a:off x="4969402" y="3515465"/>
            <a:ext cx="6825854" cy="886590"/>
          </a:xfrm>
          <a:prstGeom prst="rect">
            <a:avLst/>
          </a:prstGeom>
        </p:spPr>
        <p:txBody>
          <a:bodyPr anchor="t" anchorCtr="0">
            <a:normAutofit/>
          </a:bodyPr>
          <a:lstStyle>
            <a:lvl1pPr marL="457200" indent="-457200">
              <a:buFont typeface="+mj-lt"/>
              <a:buAutoNum type="alphaLcPeriod"/>
              <a:defRPr sz="2000">
                <a:solidFill>
                  <a:schemeClr val="bg1"/>
                </a:solidFill>
              </a:defRPr>
            </a:lvl1pPr>
            <a:lvl2pPr marL="800100" indent="-342900">
              <a:buFont typeface="+mj-lt"/>
              <a:buAutoNum type="alphaLcParenR"/>
              <a:defRPr sz="20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Line"/>
          <p:cNvSpPr/>
          <p:nvPr userDrawn="1"/>
        </p:nvSpPr>
        <p:spPr>
          <a:xfrm flipH="1">
            <a:off x="4455389" y="2293155"/>
            <a:ext cx="2" cy="2108900"/>
          </a:xfrm>
          <a:prstGeom prst="line">
            <a:avLst/>
          </a:prstGeom>
          <a:ln w="38100">
            <a:solidFill>
              <a:srgbClr val="61D3FF"/>
            </a:solidFill>
            <a:miter lim="400000"/>
          </a:ln>
        </p:spPr>
        <p:txBody>
          <a:bodyPr lIns="45718" tIns="45718" rIns="45718" bIns="45718"/>
          <a:lstStyle/>
          <a:p>
            <a:pPr>
              <a:defRPr sz="3600"/>
            </a:pPr>
            <a:endParaRPr dirty="0">
              <a:latin typeface="Calibri" charset="0"/>
              <a:ea typeface="Calibri" charset="0"/>
              <a:cs typeface="Calibri"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1151" y="2374158"/>
            <a:ext cx="2512290" cy="2109684"/>
          </a:xfrm>
          <a:prstGeom prst="rect">
            <a:avLst/>
          </a:prstGeom>
        </p:spPr>
      </p:pic>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6"/>
          <p:cNvSpPr>
            <a:spLocks noGrp="1"/>
          </p:cNvSpPr>
          <p:nvPr>
            <p:ph sz="quarter" idx="11"/>
          </p:nvPr>
        </p:nvSpPr>
        <p:spPr>
          <a:xfrm>
            <a:off x="1251971" y="2169818"/>
            <a:ext cx="10367373" cy="457200"/>
          </a:xfrm>
          <a:prstGeom prst="rect">
            <a:avLst/>
          </a:prstGeom>
          <a:solidFill>
            <a:srgbClr val="244C8F"/>
          </a:solidFill>
        </p:spPr>
        <p:txBody>
          <a:bodyPr lIns="182880" anchor="ctr" anchorCtr="0"/>
          <a:lstStyle>
            <a:lvl1pPr marL="0" indent="0">
              <a:buFont typeface="Arial" charset="0"/>
              <a:buNone/>
              <a:defRPr sz="2000">
                <a:solidFill>
                  <a:schemeClr val="bg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4"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44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5" name="Content Placeholder 6"/>
          <p:cNvSpPr>
            <a:spLocks noGrp="1"/>
          </p:cNvSpPr>
          <p:nvPr>
            <p:ph sz="quarter" idx="18" hasCustomPrompt="1"/>
          </p:nvPr>
        </p:nvSpPr>
        <p:spPr>
          <a:xfrm>
            <a:off x="321595" y="1338635"/>
            <a:ext cx="11535528" cy="461077"/>
          </a:xfrm>
          <a:prstGeom prst="rect">
            <a:avLst/>
          </a:prstGeom>
          <a:solidFill>
            <a:srgbClr val="244C8F"/>
          </a:solidFill>
        </p:spPr>
        <p:txBody>
          <a:bodyPr lIns="9144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6" name="Content Placeholder 7"/>
          <p:cNvSpPr>
            <a:spLocks noGrp="1" noChangeAspect="1"/>
          </p:cNvSpPr>
          <p:nvPr>
            <p:ph sz="quarter" idx="13" hasCustomPrompt="1"/>
          </p:nvPr>
        </p:nvSpPr>
        <p:spPr>
          <a:xfrm>
            <a:off x="562883" y="2169817"/>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1</a:t>
            </a:r>
          </a:p>
        </p:txBody>
      </p:sp>
      <p:sp>
        <p:nvSpPr>
          <p:cNvPr id="8" name="Content Placeholder 6"/>
          <p:cNvSpPr>
            <a:spLocks noGrp="1"/>
          </p:cNvSpPr>
          <p:nvPr>
            <p:ph sz="quarter" idx="19"/>
          </p:nvPr>
        </p:nvSpPr>
        <p:spPr>
          <a:xfrm>
            <a:off x="1251971" y="2855587"/>
            <a:ext cx="10367373" cy="457200"/>
          </a:xfrm>
          <a:prstGeom prst="rect">
            <a:avLst/>
          </a:prstGeom>
          <a:solidFill>
            <a:schemeClr val="bg1">
              <a:lumMod val="85000"/>
            </a:schemeClr>
          </a:solidFill>
        </p:spPr>
        <p:txBody>
          <a:bodyPr lIns="182880" anchor="ctr" anchorCtr="0"/>
          <a:lstStyle>
            <a:lvl1pPr marL="0" indent="0">
              <a:buFont typeface="Arial" charset="0"/>
              <a:buNone/>
              <a:defRPr sz="2000">
                <a:solidFill>
                  <a:schemeClr val="tx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9" name="Content Placeholder 7"/>
          <p:cNvSpPr>
            <a:spLocks noGrp="1" noChangeAspect="1"/>
          </p:cNvSpPr>
          <p:nvPr>
            <p:ph sz="quarter" idx="20" hasCustomPrompt="1"/>
          </p:nvPr>
        </p:nvSpPr>
        <p:spPr>
          <a:xfrm>
            <a:off x="562883" y="2855586"/>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2</a:t>
            </a:r>
          </a:p>
        </p:txBody>
      </p:sp>
      <p:sp>
        <p:nvSpPr>
          <p:cNvPr id="10" name="Content Placeholder 6"/>
          <p:cNvSpPr>
            <a:spLocks noGrp="1"/>
          </p:cNvSpPr>
          <p:nvPr>
            <p:ph sz="quarter" idx="21"/>
          </p:nvPr>
        </p:nvSpPr>
        <p:spPr>
          <a:xfrm>
            <a:off x="1251971" y="3541356"/>
            <a:ext cx="10367373" cy="457200"/>
          </a:xfrm>
          <a:prstGeom prst="rect">
            <a:avLst/>
          </a:prstGeom>
          <a:solidFill>
            <a:schemeClr val="bg1">
              <a:lumMod val="85000"/>
            </a:schemeClr>
          </a:solidFill>
        </p:spPr>
        <p:txBody>
          <a:bodyPr lIns="182880" anchor="ctr" anchorCtr="0"/>
          <a:lstStyle>
            <a:lvl1pPr marL="0" indent="0">
              <a:buFont typeface="Arial" charset="0"/>
              <a:buNone/>
              <a:defRPr sz="2000">
                <a:solidFill>
                  <a:schemeClr val="tx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Content Placeholder 7"/>
          <p:cNvSpPr>
            <a:spLocks noGrp="1" noChangeAspect="1"/>
          </p:cNvSpPr>
          <p:nvPr>
            <p:ph sz="quarter" idx="22" hasCustomPrompt="1"/>
          </p:nvPr>
        </p:nvSpPr>
        <p:spPr>
          <a:xfrm>
            <a:off x="562883" y="3541355"/>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3</a:t>
            </a:r>
          </a:p>
        </p:txBody>
      </p:sp>
      <p:sp>
        <p:nvSpPr>
          <p:cNvPr id="12" name="Content Placeholder 6"/>
          <p:cNvSpPr>
            <a:spLocks noGrp="1"/>
          </p:cNvSpPr>
          <p:nvPr>
            <p:ph sz="quarter" idx="23"/>
          </p:nvPr>
        </p:nvSpPr>
        <p:spPr>
          <a:xfrm>
            <a:off x="1251971" y="4227125"/>
            <a:ext cx="10367373" cy="457200"/>
          </a:xfrm>
          <a:prstGeom prst="rect">
            <a:avLst/>
          </a:prstGeom>
          <a:solidFill>
            <a:schemeClr val="bg1">
              <a:lumMod val="85000"/>
            </a:schemeClr>
          </a:solidFill>
        </p:spPr>
        <p:txBody>
          <a:bodyPr lIns="182880" anchor="ctr" anchorCtr="0"/>
          <a:lstStyle>
            <a:lvl1pPr marL="0" indent="0">
              <a:buFont typeface="Arial" charset="0"/>
              <a:buNone/>
              <a:defRPr sz="2000">
                <a:solidFill>
                  <a:schemeClr val="tx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3" name="Content Placeholder 7"/>
          <p:cNvSpPr>
            <a:spLocks noGrp="1" noChangeAspect="1"/>
          </p:cNvSpPr>
          <p:nvPr>
            <p:ph sz="quarter" idx="24" hasCustomPrompt="1"/>
          </p:nvPr>
        </p:nvSpPr>
        <p:spPr>
          <a:xfrm>
            <a:off x="562883" y="4227124"/>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4</a:t>
            </a:r>
          </a:p>
        </p:txBody>
      </p:sp>
      <p:sp>
        <p:nvSpPr>
          <p:cNvPr id="14" name="Content Placeholder 6"/>
          <p:cNvSpPr>
            <a:spLocks noGrp="1"/>
          </p:cNvSpPr>
          <p:nvPr>
            <p:ph sz="quarter" idx="25"/>
          </p:nvPr>
        </p:nvSpPr>
        <p:spPr>
          <a:xfrm>
            <a:off x="1251971" y="4912894"/>
            <a:ext cx="10367373" cy="457200"/>
          </a:xfrm>
          <a:prstGeom prst="rect">
            <a:avLst/>
          </a:prstGeom>
          <a:solidFill>
            <a:schemeClr val="bg1">
              <a:lumMod val="85000"/>
            </a:schemeClr>
          </a:solidFill>
        </p:spPr>
        <p:txBody>
          <a:bodyPr lIns="182880" anchor="ctr" anchorCtr="0"/>
          <a:lstStyle>
            <a:lvl1pPr marL="0" indent="0">
              <a:buFont typeface="Arial" charset="0"/>
              <a:buNone/>
              <a:defRPr sz="2000">
                <a:solidFill>
                  <a:schemeClr val="tx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7"/>
          <p:cNvSpPr>
            <a:spLocks noGrp="1" noChangeAspect="1"/>
          </p:cNvSpPr>
          <p:nvPr>
            <p:ph sz="quarter" idx="26" hasCustomPrompt="1"/>
          </p:nvPr>
        </p:nvSpPr>
        <p:spPr>
          <a:xfrm>
            <a:off x="562883" y="4912893"/>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5</a:t>
            </a:r>
          </a:p>
        </p:txBody>
      </p:sp>
      <p:sp>
        <p:nvSpPr>
          <p:cNvPr id="16" name="Content Placeholder 6"/>
          <p:cNvSpPr>
            <a:spLocks noGrp="1"/>
          </p:cNvSpPr>
          <p:nvPr>
            <p:ph sz="quarter" idx="27"/>
          </p:nvPr>
        </p:nvSpPr>
        <p:spPr>
          <a:xfrm>
            <a:off x="1251971" y="5598663"/>
            <a:ext cx="10367373" cy="457200"/>
          </a:xfrm>
          <a:prstGeom prst="rect">
            <a:avLst/>
          </a:prstGeom>
          <a:solidFill>
            <a:schemeClr val="bg1">
              <a:lumMod val="85000"/>
            </a:schemeClr>
          </a:solidFill>
        </p:spPr>
        <p:txBody>
          <a:bodyPr lIns="182880" anchor="ctr" anchorCtr="0"/>
          <a:lstStyle>
            <a:lvl1pPr marL="0" indent="0">
              <a:buFont typeface="Arial" charset="0"/>
              <a:buNone/>
              <a:defRPr sz="2000">
                <a:solidFill>
                  <a:schemeClr val="tx1"/>
                </a:solidFill>
              </a:defRPr>
            </a:lvl1pPr>
            <a:lvl2pPr marL="342900" indent="0">
              <a:buNone/>
              <a:defRPr sz="1800">
                <a:solidFill>
                  <a:schemeClr val="tx2"/>
                </a:solidFill>
              </a:defRPr>
            </a:lvl2pPr>
            <a:lvl3pPr>
              <a:defRPr sz="2800">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7"/>
          <p:cNvSpPr>
            <a:spLocks noGrp="1" noChangeAspect="1"/>
          </p:cNvSpPr>
          <p:nvPr>
            <p:ph sz="quarter" idx="28" hasCustomPrompt="1"/>
          </p:nvPr>
        </p:nvSpPr>
        <p:spPr>
          <a:xfrm>
            <a:off x="562883" y="5598662"/>
            <a:ext cx="457200" cy="457200"/>
          </a:xfrm>
          <a:prstGeom prst="rect">
            <a:avLst/>
          </a:prstGeom>
          <a:solidFill>
            <a:srgbClr val="244C8F"/>
          </a:solidFill>
        </p:spPr>
        <p:txBody>
          <a:bodyPr anchor="ctr" anchorCtr="0"/>
          <a:lstStyle>
            <a:lvl1pPr marL="0" indent="0" algn="ctr">
              <a:buNone/>
              <a:defRPr sz="2000">
                <a:solidFill>
                  <a:schemeClr val="bg1"/>
                </a:solidFill>
              </a:defRPr>
            </a:lvl1pPr>
          </a:lstStyle>
          <a:p>
            <a:pPr lvl="0"/>
            <a:r>
              <a:rPr lang="en-US" dirty="0"/>
              <a:t>6</a:t>
            </a:r>
          </a:p>
        </p:txBody>
      </p:sp>
      <p:sp>
        <p:nvSpPr>
          <p:cNvPr id="26" name="Rectangle 25"/>
          <p:cNvSpPr/>
          <p:nvPr userDrawn="1"/>
        </p:nvSpPr>
        <p:spPr>
          <a:xfrm>
            <a:off x="330200" y="2026772"/>
            <a:ext cx="11526923" cy="4241025"/>
          </a:xfrm>
          <a:prstGeom prst="rect">
            <a:avLst/>
          </a:prstGeom>
          <a:noFill/>
          <a:ln w="12700" cap="flat">
            <a:solidFill>
              <a:srgbClr val="00064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no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dor 2">
    <p:spTree>
      <p:nvGrpSpPr>
        <p:cNvPr id="1" name=""/>
        <p:cNvGrpSpPr/>
        <p:nvPr/>
      </p:nvGrpSpPr>
      <p:grpSpPr>
        <a:xfrm>
          <a:off x="0" y="0"/>
          <a:ext cx="0" cy="0"/>
          <a:chOff x="0" y="0"/>
          <a:chExt cx="0" cy="0"/>
        </a:xfrm>
      </p:grpSpPr>
      <p:sp>
        <p:nvSpPr>
          <p:cNvPr id="12" name="Rectangle 11"/>
          <p:cNvSpPr/>
          <p:nvPr userDrawn="1"/>
        </p:nvSpPr>
        <p:spPr>
          <a:xfrm>
            <a:off x="1" y="1"/>
            <a:ext cx="12192000" cy="3870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p:cNvSpPr>
            <a:spLocks noGrp="1"/>
          </p:cNvSpPr>
          <p:nvPr>
            <p:ph type="body" idx="1" hasCustomPrompt="1"/>
          </p:nvPr>
        </p:nvSpPr>
        <p:spPr>
          <a:xfrm>
            <a:off x="4969402" y="2858162"/>
            <a:ext cx="6825854" cy="488272"/>
          </a:xfrm>
          <a:prstGeom prst="rect">
            <a:avLst/>
          </a:prstGeom>
        </p:spPr>
        <p:txBody>
          <a:bodyPr anchor="t" anchorCtr="0">
            <a:normAutofit/>
          </a:bodyPr>
          <a:lstStyle>
            <a:lvl1pPr marL="0" indent="0">
              <a:buNone/>
              <a:defRPr sz="3400" b="0">
                <a:solidFill>
                  <a:srgbClr val="00064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Title</a:t>
            </a:r>
          </a:p>
        </p:txBody>
      </p:sp>
      <p:sp>
        <p:nvSpPr>
          <p:cNvPr id="9" name="Text Placeholder 2"/>
          <p:cNvSpPr>
            <a:spLocks noGrp="1"/>
          </p:cNvSpPr>
          <p:nvPr>
            <p:ph type="body" idx="11"/>
          </p:nvPr>
        </p:nvSpPr>
        <p:spPr>
          <a:xfrm>
            <a:off x="4969402" y="3515465"/>
            <a:ext cx="6825854" cy="886590"/>
          </a:xfrm>
          <a:prstGeom prst="rect">
            <a:avLst/>
          </a:prstGeom>
        </p:spPr>
        <p:txBody>
          <a:bodyPr anchor="t" anchorCtr="0">
            <a:normAutofit/>
          </a:bodyPr>
          <a:lstStyle>
            <a:lvl1pPr marL="457200" indent="-457200">
              <a:buFont typeface="+mj-lt"/>
              <a:buAutoNum type="alphaLcPeriod"/>
              <a:defRPr sz="2000">
                <a:solidFill>
                  <a:srgbClr val="000640"/>
                </a:solidFill>
              </a:defRPr>
            </a:lvl1pPr>
            <a:lvl2pPr marL="800100" indent="-342900">
              <a:buFont typeface="+mj-lt"/>
              <a:buAutoNum type="alphaLcParenR"/>
              <a:defRPr sz="2000">
                <a:solidFill>
                  <a:schemeClr val="bg1"/>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1" name="Line"/>
          <p:cNvSpPr/>
          <p:nvPr userDrawn="1"/>
        </p:nvSpPr>
        <p:spPr>
          <a:xfrm flipH="1">
            <a:off x="4455389" y="2293155"/>
            <a:ext cx="2" cy="2108900"/>
          </a:xfrm>
          <a:prstGeom prst="line">
            <a:avLst/>
          </a:prstGeom>
          <a:ln w="38100">
            <a:solidFill>
              <a:srgbClr val="61D3FF"/>
            </a:solidFill>
            <a:miter lim="400000"/>
          </a:ln>
        </p:spPr>
        <p:txBody>
          <a:bodyPr lIns="45718" tIns="45718" rIns="45718" bIns="45718"/>
          <a:lstStyle/>
          <a:p>
            <a:pPr>
              <a:defRPr sz="3600"/>
            </a:pPr>
            <a:endParaRPr dirty="0">
              <a:latin typeface="Calibri" charset="0"/>
              <a:ea typeface="Calibri" charset="0"/>
              <a:cs typeface="Calibri" charset="0"/>
            </a:endParaRP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2400" y="2678544"/>
            <a:ext cx="2064312" cy="1652376"/>
          </a:xfrm>
          <a:prstGeom prst="rect">
            <a:avLst/>
          </a:prstGeom>
        </p:spPr>
      </p:pic>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o 1">
    <p:spTree>
      <p:nvGrpSpPr>
        <p:cNvPr id="1" name=""/>
        <p:cNvGrpSpPr/>
        <p:nvPr/>
      </p:nvGrpSpPr>
      <p:grpSpPr>
        <a:xfrm>
          <a:off x="0" y="0"/>
          <a:ext cx="0" cy="0"/>
          <a:chOff x="0" y="0"/>
          <a:chExt cx="0" cy="0"/>
        </a:xfrm>
      </p:grpSpPr>
      <p:sp>
        <p:nvSpPr>
          <p:cNvPr id="7"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sp>
        <p:nvSpPr>
          <p:cNvPr id="3" name="Content Placeholder 7"/>
          <p:cNvSpPr>
            <a:spLocks noGrp="1" noChangeAspect="1"/>
          </p:cNvSpPr>
          <p:nvPr>
            <p:ph sz="quarter" idx="13" hasCustomPrompt="1"/>
          </p:nvPr>
        </p:nvSpPr>
        <p:spPr>
          <a:xfrm>
            <a:off x="584486" y="2374341"/>
            <a:ext cx="685800" cy="685800"/>
          </a:xfrm>
          <a:prstGeom prst="rect">
            <a:avLst/>
          </a:prstGeom>
          <a:solidFill>
            <a:srgbClr val="000640"/>
          </a:solidFill>
        </p:spPr>
        <p:txBody>
          <a:bodyPr anchor="ctr" anchorCtr="0"/>
          <a:lstStyle>
            <a:lvl1pPr marL="0" indent="0" algn="ctr">
              <a:buNone/>
              <a:defRPr sz="5400">
                <a:solidFill>
                  <a:schemeClr val="bg1"/>
                </a:solidFill>
              </a:defRPr>
            </a:lvl1pPr>
          </a:lstStyle>
          <a:p>
            <a:pPr lvl="0"/>
            <a:r>
              <a:rPr lang="en-US" dirty="0"/>
              <a:t>1</a:t>
            </a:r>
          </a:p>
        </p:txBody>
      </p:sp>
      <p:sp>
        <p:nvSpPr>
          <p:cNvPr id="4" name="Content Placeholder 7"/>
          <p:cNvSpPr>
            <a:spLocks noGrp="1" noChangeAspect="1"/>
          </p:cNvSpPr>
          <p:nvPr>
            <p:ph sz="quarter" idx="14" hasCustomPrompt="1"/>
          </p:nvPr>
        </p:nvSpPr>
        <p:spPr>
          <a:xfrm>
            <a:off x="584486" y="3835583"/>
            <a:ext cx="685800" cy="685800"/>
          </a:xfrm>
          <a:prstGeom prst="rect">
            <a:avLst/>
          </a:prstGeom>
          <a:solidFill>
            <a:srgbClr val="000640"/>
          </a:solidFill>
        </p:spPr>
        <p:txBody>
          <a:bodyPr anchor="ctr" anchorCtr="0"/>
          <a:lstStyle>
            <a:lvl1pPr marL="0" indent="0" algn="ctr">
              <a:buNone/>
              <a:defRPr sz="5400">
                <a:solidFill>
                  <a:schemeClr val="bg1"/>
                </a:solidFill>
              </a:defRPr>
            </a:lvl1pPr>
          </a:lstStyle>
          <a:p>
            <a:pPr lvl="0"/>
            <a:r>
              <a:rPr lang="en-US" dirty="0"/>
              <a:t>2</a:t>
            </a:r>
          </a:p>
        </p:txBody>
      </p:sp>
      <p:sp>
        <p:nvSpPr>
          <p:cNvPr id="5" name="Content Placeholder 7"/>
          <p:cNvSpPr>
            <a:spLocks noGrp="1" noChangeAspect="1"/>
          </p:cNvSpPr>
          <p:nvPr>
            <p:ph sz="quarter" idx="15" hasCustomPrompt="1"/>
          </p:nvPr>
        </p:nvSpPr>
        <p:spPr>
          <a:xfrm>
            <a:off x="584486" y="5296825"/>
            <a:ext cx="685800" cy="685800"/>
          </a:xfrm>
          <a:prstGeom prst="rect">
            <a:avLst/>
          </a:prstGeom>
          <a:solidFill>
            <a:srgbClr val="000640"/>
          </a:solidFill>
        </p:spPr>
        <p:txBody>
          <a:bodyPr anchor="ctr" anchorCtr="0"/>
          <a:lstStyle>
            <a:lvl1pPr marL="0" indent="0" algn="ctr">
              <a:buNone/>
              <a:defRPr sz="5400">
                <a:solidFill>
                  <a:schemeClr val="bg1"/>
                </a:solidFill>
              </a:defRPr>
            </a:lvl1pPr>
          </a:lstStyle>
          <a:p>
            <a:pPr lvl="0"/>
            <a:r>
              <a:rPr lang="en-US" dirty="0"/>
              <a:t>3</a:t>
            </a:r>
          </a:p>
        </p:txBody>
      </p:sp>
      <p:sp>
        <p:nvSpPr>
          <p:cNvPr id="8" name="Content Placeholder 6"/>
          <p:cNvSpPr>
            <a:spLocks noGrp="1"/>
          </p:cNvSpPr>
          <p:nvPr>
            <p:ph sz="quarter" idx="12" hasCustomPrompt="1"/>
          </p:nvPr>
        </p:nvSpPr>
        <p:spPr>
          <a:xfrm>
            <a:off x="321595" y="400057"/>
            <a:ext cx="10400610" cy="461077"/>
          </a:xfrm>
          <a:prstGeom prst="rect">
            <a:avLst/>
          </a:prstGeom>
        </p:spPr>
        <p:txBody>
          <a:bodyPr lIns="0"/>
          <a:lstStyle>
            <a:lvl1pPr marL="0" indent="0">
              <a:buFont typeface="+mj-lt"/>
              <a:buNone/>
              <a:defRPr sz="3600">
                <a:solidFill>
                  <a:srgbClr val="000640"/>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
        <p:nvSpPr>
          <p:cNvPr id="9" name="Content Placeholder 6"/>
          <p:cNvSpPr>
            <a:spLocks noGrp="1"/>
          </p:cNvSpPr>
          <p:nvPr>
            <p:ph sz="quarter" idx="11"/>
          </p:nvPr>
        </p:nvSpPr>
        <p:spPr>
          <a:xfrm>
            <a:off x="1843590" y="2421362"/>
            <a:ext cx="10013533" cy="3846435"/>
          </a:xfrm>
          <a:prstGeom prst="rect">
            <a:avLst/>
          </a:prstGeom>
        </p:spPr>
        <p:txBody>
          <a:bodyPr lIns="0"/>
          <a:lstStyle>
            <a:lvl1pPr marL="0" indent="0">
              <a:buFont typeface="+mj-lt"/>
              <a:buNone/>
              <a:defRPr sz="2400">
                <a:solidFill>
                  <a:srgbClr val="808285"/>
                </a:solidFill>
              </a:defRPr>
            </a:lvl1pPr>
            <a:lvl2pPr marL="685800" indent="-342900">
              <a:buFont typeface="+mj-lt"/>
              <a:buAutoNum type="alphaLcPeriod"/>
              <a:defRPr sz="1800">
                <a:solidFill>
                  <a:srgbClr val="808285"/>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p:txBody>
      </p:sp>
      <p:sp>
        <p:nvSpPr>
          <p:cNvPr id="10" name="Content Placeholder 6"/>
          <p:cNvSpPr>
            <a:spLocks noGrp="1"/>
          </p:cNvSpPr>
          <p:nvPr>
            <p:ph sz="quarter" idx="18" hasCustomPrompt="1"/>
          </p:nvPr>
        </p:nvSpPr>
        <p:spPr>
          <a:xfrm>
            <a:off x="321595" y="1413973"/>
            <a:ext cx="11535528" cy="461077"/>
          </a:xfrm>
          <a:prstGeom prst="rect">
            <a:avLst/>
          </a:prstGeom>
          <a:solidFill>
            <a:srgbClr val="244C8F"/>
          </a:solidFill>
        </p:spPr>
        <p:txBody>
          <a:bodyPr lIns="91440" anchor="ctr" anchorCtr="0"/>
          <a:lstStyle>
            <a:lvl1pPr marL="0" indent="0" algn="ctr">
              <a:buFont typeface="+mj-lt"/>
              <a:buNone/>
              <a:defRPr sz="2400">
                <a:solidFill>
                  <a:schemeClr val="bg1"/>
                </a:solidFill>
              </a:defRPr>
            </a:lvl1pPr>
            <a:lvl2pPr>
              <a:defRPr sz="1800">
                <a:solidFill>
                  <a:schemeClr val="bg2"/>
                </a:solidFill>
              </a:defRPr>
            </a:lvl2pPr>
            <a:lvl3pPr>
              <a:defRPr sz="1800">
                <a:solidFill>
                  <a:schemeClr val="bg2"/>
                </a:solidFill>
              </a:defRPr>
            </a:lvl3pPr>
            <a:lvl4pPr>
              <a:defRPr>
                <a:solidFill>
                  <a:schemeClr val="bg2"/>
                </a:solidFill>
              </a:defRPr>
            </a:lvl4pPr>
            <a:lvl5pPr>
              <a:defRPr>
                <a:solidFill>
                  <a:schemeClr val="bg2"/>
                </a:solidFill>
              </a:defRPr>
            </a:lvl5pPr>
          </a:lstStyle>
          <a:p>
            <a:pPr lvl="0"/>
            <a:r>
              <a:rPr lang="en-US" dirty="0"/>
              <a:t>Title</a:t>
            </a:r>
          </a:p>
        </p:txBody>
      </p:sp>
    </p:spTree>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12" name="Straight Connector 11"/>
          <p:cNvCxnSpPr/>
          <p:nvPr userDrawn="1"/>
        </p:nvCxnSpPr>
        <p:spPr>
          <a:xfrm>
            <a:off x="0" y="1091004"/>
            <a:ext cx="12192000" cy="0"/>
          </a:xfrm>
          <a:prstGeom prst="line">
            <a:avLst/>
          </a:prstGeom>
          <a:ln w="57150">
            <a:solidFill>
              <a:srgbClr val="5AC4F3"/>
            </a:solidFill>
          </a:ln>
        </p:spPr>
        <p:style>
          <a:lnRef idx="1">
            <a:schemeClr val="accent1"/>
          </a:lnRef>
          <a:fillRef idx="0">
            <a:schemeClr val="accent1"/>
          </a:fillRef>
          <a:effectRef idx="0">
            <a:schemeClr val="accent1"/>
          </a:effectRef>
          <a:fontRef idx="minor">
            <a:schemeClr val="tx1"/>
          </a:fontRef>
        </p:style>
      </p:cxnSp>
      <p:sp>
        <p:nvSpPr>
          <p:cNvPr id="8" name="Slide Number"/>
          <p:cNvSpPr txBox="1">
            <a:spLocks noGrp="1"/>
          </p:cNvSpPr>
          <p:nvPr>
            <p:ph type="sldNum" sz="quarter" idx="4"/>
          </p:nvPr>
        </p:nvSpPr>
        <p:spPr>
          <a:xfrm>
            <a:off x="11543065" y="6267797"/>
            <a:ext cx="314058" cy="315982"/>
          </a:xfrm>
          <a:prstGeom prst="rect">
            <a:avLst/>
          </a:prstGeom>
          <a:ln w="3175">
            <a:miter lim="400000"/>
          </a:ln>
        </p:spPr>
        <p:txBody>
          <a:bodyPr wrap="none" lIns="65023" tIns="65023" rIns="65023" bIns="65023" anchor="ctr">
            <a:spAutoFit/>
          </a:bodyPr>
          <a:lstStyle>
            <a:lvl1pPr algn="r" defTabSz="1300480">
              <a:defRPr sz="1200">
                <a:solidFill>
                  <a:schemeClr val="tx2"/>
                </a:solidFill>
                <a:latin typeface="Calibri"/>
                <a:ea typeface="Calibri"/>
                <a:cs typeface="Calibri"/>
                <a:sym typeface="Calibri"/>
              </a:defRPr>
            </a:lvl1pPr>
          </a:lstStyle>
          <a:p>
            <a:fld id="{86CB4B4D-7CA3-9044-876B-883B54F8677D}" type="slidenum">
              <a:rPr lang="en-US" smtClean="0"/>
              <a:pPr/>
              <a:t>‹Nº›</a:t>
            </a:fld>
            <a:endParaRPr lang="en-US" dirty="0"/>
          </a:p>
        </p:txBody>
      </p:sp>
      <p:pic>
        <p:nvPicPr>
          <p:cNvPr id="5" name="Picture 4"/>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11004318" y="157022"/>
            <a:ext cx="1039899" cy="832386"/>
          </a:xfrm>
          <a:prstGeom prst="rect">
            <a:avLst/>
          </a:prstGeom>
        </p:spPr>
      </p:pic>
    </p:spTree>
    <p:extLst>
      <p:ext uri="{BB962C8B-B14F-4D97-AF65-F5344CB8AC3E}">
        <p14:creationId xmlns:p14="http://schemas.microsoft.com/office/powerpoint/2010/main" val="1535694202"/>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658" r:id="rId3"/>
    <p:sldLayoutId id="2147483693" r:id="rId4"/>
    <p:sldLayoutId id="2147483659" r:id="rId5"/>
    <p:sldLayoutId id="2147483694" r:id="rId6"/>
    <p:sldLayoutId id="2147483660" r:id="rId7"/>
    <p:sldLayoutId id="2147483695" r:id="rId8"/>
    <p:sldLayoutId id="2147483661" r:id="rId9"/>
    <p:sldLayoutId id="2147483662" r:id="rId10"/>
    <p:sldLayoutId id="2147483696" r:id="rId11"/>
    <p:sldLayoutId id="2147483697" r:id="rId12"/>
    <p:sldLayoutId id="2147483663" r:id="rId13"/>
    <p:sldLayoutId id="2147483664" r:id="rId14"/>
    <p:sldLayoutId id="2147483665" r:id="rId15"/>
    <p:sldLayoutId id="2147483666" r:id="rId16"/>
    <p:sldLayoutId id="2147483667" r:id="rId17"/>
    <p:sldLayoutId id="2147483668" r:id="rId18"/>
    <p:sldLayoutId id="2147483698" r:id="rId19"/>
    <p:sldLayoutId id="2147483699" r:id="rId20"/>
    <p:sldLayoutId id="2147483700" r:id="rId21"/>
    <p:sldLayoutId id="2147483701" r:id="rId22"/>
    <p:sldLayoutId id="2147483669" r:id="rId23"/>
    <p:sldLayoutId id="2147483670" r:id="rId24"/>
    <p:sldLayoutId id="2147483671" r:id="rId25"/>
    <p:sldLayoutId id="2147483672" r:id="rId26"/>
    <p:sldLayoutId id="2147483673"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hyperlink" Target="https://www.youtube.com/watch?v=4cgWya-wjg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hyperlink" Target="https://www.geospatialworld.net/blogs/difference-between-ai%EF%BB%BF-machine-learning-and-deep-learn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researchgate.net/figure/Layers-and-their-abstraction-in-deep-learning-Image-recognition-as-measured-by-ImageNet_fig17_326531654"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hyperlink" Target="https://www.excelacom.com/resources/blog/the-5-vs-of-big-data-predictions-for-2016/"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www.quora.com/What-is-the-life-cycle-of-a-data-science-or-machine-learning-projec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hyperlink" Target="https://commons.wikimedia.org/w/index.php?curid=24930610" TargetMode="External"/><Relationship Id="rId5" Type="http://schemas.openxmlformats.org/officeDocument/2006/relationships/hyperlink" Target="https://www.kdnuggets.com/2014/10/crisp-dm-top-methodology-analytics-data-mining-data-science-projects.html" TargetMode="Externa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hyperlink" Target="https://bloomberg.github.io/foml/" TargetMode="External"/><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hyperlink" Target="https://www.seas.upenn.edu/~cis519/fall2017/lectures/01_introduction.pdf" TargetMode="External"/><Relationship Id="rId5" Type="http://schemas.openxmlformats.org/officeDocument/2006/relationships/hyperlink" Target="https://medium.com/datadriveninvestor/ai-vs-machine-learning-vs-deep-learning-ba3b3c58c32" TargetMode="External"/><Relationship Id="rId4" Type="http://schemas.openxmlformats.org/officeDocument/2006/relationships/hyperlink" Target="https://medium.com/iotforall/the-difference-between-artificial-intelligence-machine-learning-and-deep-learning-3aa67bff5991"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Programación del “entrenamiento”</a:t>
            </a:r>
          </a:p>
        </p:txBody>
      </p:sp>
      <p:sp>
        <p:nvSpPr>
          <p:cNvPr id="2" name="Content Placeholder 1"/>
          <p:cNvSpPr>
            <a:spLocks noGrp="1"/>
          </p:cNvSpPr>
          <p:nvPr>
            <p:ph sz="quarter" idx="11"/>
          </p:nvPr>
        </p:nvSpPr>
        <p:spPr>
          <a:xfrm>
            <a:off x="321596" y="1413974"/>
            <a:ext cx="11535528" cy="5011814"/>
          </a:xfrm>
          <a:ln>
            <a:noFill/>
          </a:ln>
        </p:spPr>
        <p:style>
          <a:lnRef idx="2">
            <a:schemeClr val="dk1"/>
          </a:lnRef>
          <a:fillRef idx="1">
            <a:schemeClr val="lt1"/>
          </a:fillRef>
          <a:effectRef idx="0">
            <a:schemeClr val="dk1"/>
          </a:effectRef>
          <a:fontRef idx="minor">
            <a:schemeClr val="dk1"/>
          </a:fontRef>
        </p:style>
        <p:txBody>
          <a:bodyPr/>
          <a:lstStyle/>
          <a:p>
            <a:pPr marL="342900" indent="-342900">
              <a:buFont typeface="Arial" panose="020B0604020202020204" pitchFamily="34" charset="0"/>
              <a:buChar char="•"/>
            </a:pPr>
            <a:r>
              <a:rPr lang="es-CO" sz="3200" dirty="0">
                <a:solidFill>
                  <a:srgbClr val="000640"/>
                </a:solidFill>
              </a:rPr>
              <a:t>Introducción</a:t>
            </a:r>
            <a:r>
              <a:rPr lang="en-US" sz="3200" dirty="0">
                <a:solidFill>
                  <a:srgbClr val="000640"/>
                </a:solidFill>
              </a:rPr>
              <a:t> a Machine Learning (Hoy!)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Teórico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Introducción</a:t>
            </a:r>
            <a:r>
              <a:rPr lang="en-US" sz="3200" dirty="0">
                <a:solidFill>
                  <a:srgbClr val="000640"/>
                </a:solidFill>
              </a:rPr>
              <a:t> a python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Práctico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Modelo</a:t>
            </a:r>
            <a:r>
              <a:rPr lang="en-US" sz="3200" dirty="0">
                <a:solidFill>
                  <a:srgbClr val="000640"/>
                </a:solidFill>
              </a:rPr>
              <a:t> de regression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Teórico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Modelo</a:t>
            </a:r>
            <a:r>
              <a:rPr lang="en-US" sz="3200" dirty="0">
                <a:solidFill>
                  <a:srgbClr val="000640"/>
                </a:solidFill>
              </a:rPr>
              <a:t> de </a:t>
            </a:r>
            <a:r>
              <a:rPr lang="en-US" sz="3200" dirty="0" err="1">
                <a:solidFill>
                  <a:srgbClr val="000640"/>
                </a:solidFill>
              </a:rPr>
              <a:t>clasificación</a:t>
            </a:r>
            <a:r>
              <a:rPr lang="en-US" sz="3200" dirty="0">
                <a:solidFill>
                  <a:srgbClr val="000640"/>
                </a:solidFill>
              </a:rPr>
              <a:t>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Teórico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Recomendaciones</a:t>
            </a:r>
            <a:r>
              <a:rPr lang="en-US" sz="3200" dirty="0">
                <a:solidFill>
                  <a:srgbClr val="000640"/>
                </a:solidFill>
              </a:rPr>
              <a:t> para </a:t>
            </a:r>
            <a:r>
              <a:rPr lang="en-US" sz="3200" dirty="0" err="1">
                <a:solidFill>
                  <a:srgbClr val="000640"/>
                </a:solidFill>
              </a:rPr>
              <a:t>implementar</a:t>
            </a:r>
            <a:r>
              <a:rPr lang="en-US" sz="3200" dirty="0">
                <a:solidFill>
                  <a:srgbClr val="000640"/>
                </a:solidFill>
              </a:rPr>
              <a:t> </a:t>
            </a:r>
            <a:r>
              <a:rPr lang="en-US" sz="3200" dirty="0" err="1">
                <a:solidFill>
                  <a:srgbClr val="000640"/>
                </a:solidFill>
              </a:rPr>
              <a:t>modelos</a:t>
            </a:r>
            <a:r>
              <a:rPr lang="en-US" sz="3200" dirty="0">
                <a:solidFill>
                  <a:srgbClr val="000640"/>
                </a:solidFill>
              </a:rPr>
              <a:t> de Machine Learning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Teórico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Preparación</a:t>
            </a:r>
            <a:r>
              <a:rPr lang="en-US" sz="3200" dirty="0">
                <a:solidFill>
                  <a:srgbClr val="000640"/>
                </a:solidFill>
              </a:rPr>
              <a:t> de </a:t>
            </a:r>
            <a:r>
              <a:rPr lang="en-US" sz="3200" dirty="0" err="1">
                <a:solidFill>
                  <a:srgbClr val="000640"/>
                </a:solidFill>
              </a:rPr>
              <a:t>datos</a:t>
            </a:r>
            <a:r>
              <a:rPr lang="en-US" sz="3200" dirty="0">
                <a:solidFill>
                  <a:srgbClr val="000640"/>
                </a:solidFill>
              </a:rPr>
              <a:t> </a:t>
            </a:r>
            <a:r>
              <a:rPr lang="en-US" sz="3200" dirty="0" err="1">
                <a:solidFill>
                  <a:srgbClr val="000640"/>
                </a:solidFill>
              </a:rPr>
              <a:t>en</a:t>
            </a:r>
            <a:r>
              <a:rPr lang="en-US" sz="3200" dirty="0">
                <a:solidFill>
                  <a:srgbClr val="000640"/>
                </a:solidFill>
              </a:rPr>
              <a:t> python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Práctico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Práctica</a:t>
            </a:r>
            <a:r>
              <a:rPr lang="en-US" sz="3200" dirty="0">
                <a:solidFill>
                  <a:srgbClr val="000640"/>
                </a:solidFill>
              </a:rPr>
              <a:t> de Machine Learning I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Práctico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r>
              <a:rPr lang="en-US" sz="3200" dirty="0" err="1">
                <a:solidFill>
                  <a:srgbClr val="000640"/>
                </a:solidFill>
              </a:rPr>
              <a:t>Práctica</a:t>
            </a:r>
            <a:r>
              <a:rPr lang="en-US" sz="3200" dirty="0">
                <a:solidFill>
                  <a:srgbClr val="000640"/>
                </a:solidFill>
              </a:rPr>
              <a:t> de Machine Learning II </a:t>
            </a:r>
            <a:r>
              <a:rPr lang="en-US" sz="3200" dirty="0">
                <a:solidFill>
                  <a:srgbClr val="000640"/>
                </a:solidFill>
                <a:sym typeface="Wingdings" panose="05000000000000000000" pitchFamily="2" charset="2"/>
              </a:rPr>
              <a:t> </a:t>
            </a:r>
            <a:r>
              <a:rPr lang="en-US" sz="3200" dirty="0" err="1">
                <a:solidFill>
                  <a:srgbClr val="000640"/>
                </a:solidFill>
                <a:sym typeface="Wingdings" panose="05000000000000000000" pitchFamily="2" charset="2"/>
              </a:rPr>
              <a:t>Práctico</a:t>
            </a:r>
            <a:r>
              <a:rPr lang="en-US" sz="3200" dirty="0">
                <a:solidFill>
                  <a:srgbClr val="000640"/>
                </a:solidFill>
                <a:sym typeface="Wingdings" panose="05000000000000000000" pitchFamily="2" charset="2"/>
              </a:rPr>
              <a:t>.</a:t>
            </a:r>
            <a:endParaRPr lang="en-US" sz="3200" dirty="0">
              <a:solidFill>
                <a:srgbClr val="000640"/>
              </a:solidFill>
            </a:endParaRPr>
          </a:p>
          <a:p>
            <a:pPr marL="342900" indent="-342900">
              <a:buFont typeface="Arial" panose="020B0604020202020204" pitchFamily="34" charset="0"/>
              <a:buChar char="•"/>
            </a:pPr>
            <a:endParaRPr lang="en-US" dirty="0">
              <a:solidFill>
                <a:srgbClr val="000640"/>
              </a:solidFill>
            </a:endParaRPr>
          </a:p>
        </p:txBody>
      </p:sp>
    </p:spTree>
    <p:extLst>
      <p:ext uri="{BB962C8B-B14F-4D97-AF65-F5344CB8AC3E}">
        <p14:creationId xmlns:p14="http://schemas.microsoft.com/office/powerpoint/2010/main" val="558179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r>
              <a:rPr lang="es-CO" sz="2800" b="1" dirty="0">
                <a:solidFill>
                  <a:srgbClr val="000640"/>
                </a:solidFill>
              </a:rPr>
              <a:t>Aprendizaje supervisado:</a:t>
            </a:r>
            <a:r>
              <a:rPr lang="es-CO" sz="2800" dirty="0">
                <a:solidFill>
                  <a:srgbClr val="000640"/>
                </a:solidFill>
              </a:rPr>
              <a:t> Datos de entrenamiento + salida deseada (</a:t>
            </a:r>
            <a:r>
              <a:rPr lang="es-CO" sz="2800" dirty="0" err="1">
                <a:solidFill>
                  <a:srgbClr val="000640"/>
                </a:solidFill>
              </a:rPr>
              <a:t>labels</a:t>
            </a:r>
            <a:r>
              <a:rPr lang="es-CO" sz="2800" dirty="0">
                <a:solidFill>
                  <a:srgbClr val="000640"/>
                </a:solidFill>
              </a:rPr>
              <a:t>).</a:t>
            </a:r>
          </a:p>
          <a:p>
            <a:pPr marL="1028700" lvl="1">
              <a:buFont typeface="Arial" panose="020B0604020202020204" pitchFamily="34" charset="0"/>
              <a:buChar char="•"/>
            </a:pPr>
            <a:r>
              <a:rPr lang="es-CO" sz="2400" dirty="0">
                <a:solidFill>
                  <a:srgbClr val="000640"/>
                </a:solidFill>
              </a:rPr>
              <a:t>Modelos de regresión.</a:t>
            </a:r>
          </a:p>
          <a:p>
            <a:pPr marL="1028700" lvl="1">
              <a:buFont typeface="Arial" panose="020B0604020202020204" pitchFamily="34" charset="0"/>
              <a:buChar char="•"/>
            </a:pPr>
            <a:r>
              <a:rPr lang="es-CO" sz="2400" dirty="0">
                <a:solidFill>
                  <a:srgbClr val="000640"/>
                </a:solidFill>
              </a:rPr>
              <a:t>Modelos de clasificación.</a:t>
            </a:r>
          </a:p>
          <a:p>
            <a:pPr marL="342900" indent="-342900">
              <a:buFont typeface="Arial" panose="020B0604020202020204" pitchFamily="34" charset="0"/>
              <a:buChar char="•"/>
            </a:pPr>
            <a:r>
              <a:rPr lang="es-CO" sz="2800" b="1" dirty="0">
                <a:solidFill>
                  <a:srgbClr val="000640"/>
                </a:solidFill>
              </a:rPr>
              <a:t>Aprendizaje no supervisado:</a:t>
            </a:r>
            <a:r>
              <a:rPr lang="es-CO" sz="2800" dirty="0">
                <a:solidFill>
                  <a:srgbClr val="000640"/>
                </a:solidFill>
              </a:rPr>
              <a:t> Datos de entrenamiento (sin </a:t>
            </a:r>
            <a:r>
              <a:rPr lang="es-CO" sz="2800" dirty="0" err="1">
                <a:solidFill>
                  <a:srgbClr val="000640"/>
                </a:solidFill>
              </a:rPr>
              <a:t>labels</a:t>
            </a:r>
            <a:r>
              <a:rPr lang="es-CO" sz="2800" dirty="0">
                <a:solidFill>
                  <a:srgbClr val="000640"/>
                </a:solidFill>
              </a:rPr>
              <a:t>).</a:t>
            </a:r>
          </a:p>
          <a:p>
            <a:pPr marL="1028700" lvl="1">
              <a:buFont typeface="Arial" panose="020B0604020202020204" pitchFamily="34" charset="0"/>
              <a:buChar char="•"/>
            </a:pPr>
            <a:r>
              <a:rPr lang="es-CO" sz="2400" dirty="0">
                <a:solidFill>
                  <a:srgbClr val="000640"/>
                </a:solidFill>
              </a:rPr>
              <a:t>Algoritmos de </a:t>
            </a:r>
            <a:r>
              <a:rPr lang="es-CO" sz="2400" dirty="0" err="1">
                <a:solidFill>
                  <a:srgbClr val="000640"/>
                </a:solidFill>
              </a:rPr>
              <a:t>clustering</a:t>
            </a:r>
            <a:r>
              <a:rPr lang="es-CO" sz="2400" dirty="0">
                <a:solidFill>
                  <a:srgbClr val="000640"/>
                </a:solidFill>
              </a:rPr>
              <a:t>.</a:t>
            </a:r>
          </a:p>
          <a:p>
            <a:pPr marL="1028700" lvl="1">
              <a:buFont typeface="Arial" panose="020B0604020202020204" pitchFamily="34" charset="0"/>
              <a:buChar char="•"/>
            </a:pPr>
            <a:r>
              <a:rPr lang="es-CO" sz="2400" dirty="0">
                <a:solidFill>
                  <a:srgbClr val="000640"/>
                </a:solidFill>
              </a:rPr>
              <a:t>Análisis de componentes principales.</a:t>
            </a:r>
          </a:p>
          <a:p>
            <a:pPr marL="342900" indent="-342900">
              <a:buFont typeface="Arial" panose="020B0604020202020204" pitchFamily="34" charset="0"/>
              <a:buChar char="•"/>
            </a:pPr>
            <a:r>
              <a:rPr lang="es-CO" sz="2800" b="1" dirty="0">
                <a:solidFill>
                  <a:srgbClr val="000640"/>
                </a:solidFill>
              </a:rPr>
              <a:t>Aprendizaje </a:t>
            </a:r>
            <a:r>
              <a:rPr lang="es-CO" sz="2800" b="1" dirty="0" err="1">
                <a:solidFill>
                  <a:srgbClr val="000640"/>
                </a:solidFill>
              </a:rPr>
              <a:t>semisupervisado</a:t>
            </a:r>
            <a:r>
              <a:rPr lang="es-CO" sz="2800" b="1" dirty="0">
                <a:solidFill>
                  <a:srgbClr val="000640"/>
                </a:solidFill>
              </a:rPr>
              <a:t>:</a:t>
            </a:r>
            <a:r>
              <a:rPr lang="es-CO" sz="2800" dirty="0">
                <a:solidFill>
                  <a:srgbClr val="000640"/>
                </a:solidFill>
              </a:rPr>
              <a:t> Datos de entrenamiento + algunos </a:t>
            </a:r>
            <a:r>
              <a:rPr lang="es-CO" sz="2800" dirty="0" err="1">
                <a:solidFill>
                  <a:srgbClr val="000640"/>
                </a:solidFill>
              </a:rPr>
              <a:t>labels</a:t>
            </a:r>
            <a:r>
              <a:rPr lang="es-CO" sz="2800" dirty="0">
                <a:solidFill>
                  <a:srgbClr val="000640"/>
                </a:solidFill>
              </a:rPr>
              <a:t>.</a:t>
            </a:r>
          </a:p>
          <a:p>
            <a:pPr marL="342900" indent="-342900">
              <a:buFont typeface="Arial" panose="020B0604020202020204" pitchFamily="34" charset="0"/>
              <a:buChar char="•"/>
            </a:pPr>
            <a:r>
              <a:rPr lang="es-CO" sz="2800" b="1" dirty="0">
                <a:solidFill>
                  <a:srgbClr val="000640"/>
                </a:solidFill>
              </a:rPr>
              <a:t>Aprendizaje por refuerzo: </a:t>
            </a:r>
            <a:r>
              <a:rPr lang="es-CO" sz="2800" dirty="0">
                <a:solidFill>
                  <a:srgbClr val="000640"/>
                </a:solidFill>
              </a:rPr>
              <a:t>Recompensas a partir de una secuencia de acciones.</a:t>
            </a:r>
          </a:p>
          <a:p>
            <a:pPr marL="1028700" lvl="1">
              <a:buFont typeface="Arial" panose="020B0604020202020204" pitchFamily="34" charset="0"/>
              <a:buChar char="•"/>
            </a:pPr>
            <a:endParaRPr lang="es-CO" sz="24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10</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Tipos de aprendizaje</a:t>
            </a:r>
          </a:p>
        </p:txBody>
      </p:sp>
    </p:spTree>
    <p:extLst>
      <p:ext uri="{BB962C8B-B14F-4D97-AF65-F5344CB8AC3E}">
        <p14:creationId xmlns:p14="http://schemas.microsoft.com/office/powerpoint/2010/main" val="3635206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ABC1683B-25B9-4E0E-AE9E-058174171434}"/>
              </a:ext>
            </a:extLst>
          </p:cNvPr>
          <p:cNvSpPr>
            <a:spLocks noGrp="1"/>
          </p:cNvSpPr>
          <p:nvPr>
            <p:ph sz="quarter" idx="12"/>
          </p:nvPr>
        </p:nvSpPr>
        <p:spPr/>
        <p:txBody>
          <a:bodyPr/>
          <a:lstStyle/>
          <a:p>
            <a:r>
              <a:rPr lang="es-CO" dirty="0"/>
              <a:t>Aprendizaje supervisado</a:t>
            </a:r>
          </a:p>
        </p:txBody>
      </p:sp>
      <p:sp>
        <p:nvSpPr>
          <p:cNvPr id="11" name="Marcador de contenido 10">
            <a:extLst>
              <a:ext uri="{FF2B5EF4-FFF2-40B4-BE49-F238E27FC236}">
                <a16:creationId xmlns:a16="http://schemas.microsoft.com/office/drawing/2014/main" id="{A1F706EB-78A2-4295-A306-26E5399822A7}"/>
              </a:ext>
            </a:extLst>
          </p:cNvPr>
          <p:cNvSpPr>
            <a:spLocks noGrp="1"/>
          </p:cNvSpPr>
          <p:nvPr>
            <p:ph sz="quarter" idx="14"/>
          </p:nvPr>
        </p:nvSpPr>
        <p:spPr/>
        <p:txBody>
          <a:bodyPr/>
          <a:lstStyle/>
          <a:p>
            <a:r>
              <a:rPr lang="es-CO" dirty="0"/>
              <a:t>Regresión</a:t>
            </a:r>
          </a:p>
        </p:txBody>
      </p:sp>
      <p:sp>
        <p:nvSpPr>
          <p:cNvPr id="13" name="Marcador de contenido 12">
            <a:extLst>
              <a:ext uri="{FF2B5EF4-FFF2-40B4-BE49-F238E27FC236}">
                <a16:creationId xmlns:a16="http://schemas.microsoft.com/office/drawing/2014/main" id="{EA345221-F04B-4D00-B067-2AE417A38F73}"/>
              </a:ext>
            </a:extLst>
          </p:cNvPr>
          <p:cNvSpPr>
            <a:spLocks noGrp="1"/>
          </p:cNvSpPr>
          <p:nvPr>
            <p:ph sz="quarter" idx="16"/>
          </p:nvPr>
        </p:nvSpPr>
        <p:spPr/>
        <p:txBody>
          <a:bodyPr/>
          <a:lstStyle/>
          <a:p>
            <a:pPr marL="285750" indent="-285750">
              <a:buFont typeface="Arial" panose="020B0604020202020204" pitchFamily="34" charset="0"/>
              <a:buChar char="•"/>
            </a:pPr>
            <a:r>
              <a:rPr lang="es-CO" sz="2000" dirty="0">
                <a:solidFill>
                  <a:srgbClr val="000640"/>
                </a:solidFill>
              </a:rPr>
              <a:t>Dado un conjunto de datos (</a:t>
            </a:r>
            <a:r>
              <a:rPr lang="es-CO" sz="2000" i="1" dirty="0">
                <a:solidFill>
                  <a:srgbClr val="000640"/>
                </a:solidFill>
              </a:rPr>
              <a:t>x</a:t>
            </a:r>
            <a:r>
              <a:rPr lang="es-CO" sz="1400" dirty="0">
                <a:solidFill>
                  <a:srgbClr val="000640"/>
                </a:solidFill>
              </a:rPr>
              <a:t>1</a:t>
            </a:r>
            <a:r>
              <a:rPr lang="es-CO" sz="2000" dirty="0">
                <a:solidFill>
                  <a:srgbClr val="000640"/>
                </a:solidFill>
              </a:rPr>
              <a:t>, </a:t>
            </a:r>
            <a:r>
              <a:rPr lang="es-CO" sz="2000" i="1" dirty="0">
                <a:solidFill>
                  <a:srgbClr val="000640"/>
                </a:solidFill>
              </a:rPr>
              <a:t>y</a:t>
            </a:r>
            <a:r>
              <a:rPr lang="es-CO" sz="1400" dirty="0">
                <a:solidFill>
                  <a:srgbClr val="000640"/>
                </a:solidFill>
              </a:rPr>
              <a:t>1</a:t>
            </a:r>
            <a:r>
              <a:rPr lang="es-CO" sz="2000" dirty="0">
                <a:solidFill>
                  <a:srgbClr val="000640"/>
                </a:solidFill>
              </a:rPr>
              <a:t>), (</a:t>
            </a:r>
            <a:r>
              <a:rPr lang="es-CO" sz="2000" i="1" dirty="0">
                <a:solidFill>
                  <a:srgbClr val="000640"/>
                </a:solidFill>
              </a:rPr>
              <a:t>x</a:t>
            </a:r>
            <a:r>
              <a:rPr lang="es-CO" sz="1400" dirty="0">
                <a:solidFill>
                  <a:srgbClr val="000640"/>
                </a:solidFill>
              </a:rPr>
              <a:t>2</a:t>
            </a:r>
            <a:r>
              <a:rPr lang="es-CO" sz="2000" dirty="0">
                <a:solidFill>
                  <a:srgbClr val="000640"/>
                </a:solidFill>
              </a:rPr>
              <a:t>, </a:t>
            </a:r>
            <a:r>
              <a:rPr lang="es-CO" sz="2000" i="1" dirty="0">
                <a:solidFill>
                  <a:srgbClr val="000640"/>
                </a:solidFill>
              </a:rPr>
              <a:t>y</a:t>
            </a:r>
            <a:r>
              <a:rPr lang="es-CO" sz="1400" dirty="0">
                <a:solidFill>
                  <a:srgbClr val="000640"/>
                </a:solidFill>
              </a:rPr>
              <a:t>2</a:t>
            </a:r>
            <a:r>
              <a:rPr lang="es-CO" sz="2000" dirty="0">
                <a:solidFill>
                  <a:srgbClr val="000640"/>
                </a:solidFill>
              </a:rPr>
              <a:t>), …, (</a:t>
            </a:r>
            <a:r>
              <a:rPr lang="es-CO" sz="2000" i="1" dirty="0" err="1">
                <a:solidFill>
                  <a:srgbClr val="000640"/>
                </a:solidFill>
              </a:rPr>
              <a:t>x</a:t>
            </a:r>
            <a:r>
              <a:rPr lang="es-CO" sz="1400" dirty="0" err="1">
                <a:solidFill>
                  <a:srgbClr val="000640"/>
                </a:solidFill>
              </a:rPr>
              <a:t>n</a:t>
            </a:r>
            <a:r>
              <a:rPr lang="es-CO" sz="2000" dirty="0">
                <a:solidFill>
                  <a:srgbClr val="000640"/>
                </a:solidFill>
              </a:rPr>
              <a:t>, </a:t>
            </a:r>
            <a:r>
              <a:rPr lang="es-CO" sz="2000" i="1" dirty="0" err="1">
                <a:solidFill>
                  <a:srgbClr val="000640"/>
                </a:solidFill>
              </a:rPr>
              <a:t>y</a:t>
            </a:r>
            <a:r>
              <a:rPr lang="es-CO" sz="1400" dirty="0" err="1">
                <a:solidFill>
                  <a:srgbClr val="000640"/>
                </a:solidFill>
              </a:rPr>
              <a:t>n</a:t>
            </a:r>
            <a:r>
              <a:rPr lang="es-CO" sz="2000" dirty="0">
                <a:solidFill>
                  <a:srgbClr val="000640"/>
                </a:solidFill>
              </a:rPr>
              <a:t>)</a:t>
            </a:r>
          </a:p>
          <a:p>
            <a:pPr marL="285750" indent="-285750">
              <a:buFont typeface="Arial" panose="020B0604020202020204" pitchFamily="34" charset="0"/>
              <a:buChar char="•"/>
            </a:pPr>
            <a:r>
              <a:rPr lang="es-CO" sz="2000" dirty="0">
                <a:solidFill>
                  <a:srgbClr val="000640"/>
                </a:solidFill>
              </a:rPr>
              <a:t>Aprender una función </a:t>
            </a:r>
            <a:r>
              <a:rPr lang="es-CO" sz="2000" i="1" dirty="0">
                <a:solidFill>
                  <a:srgbClr val="000640"/>
                </a:solidFill>
              </a:rPr>
              <a:t>f</a:t>
            </a:r>
            <a:r>
              <a:rPr lang="es-CO" sz="2000" dirty="0">
                <a:solidFill>
                  <a:srgbClr val="000640"/>
                </a:solidFill>
              </a:rPr>
              <a:t>(</a:t>
            </a:r>
            <a:r>
              <a:rPr lang="es-CO" sz="2000" i="1" dirty="0">
                <a:solidFill>
                  <a:srgbClr val="000640"/>
                </a:solidFill>
              </a:rPr>
              <a:t>x</a:t>
            </a:r>
            <a:r>
              <a:rPr lang="es-CO" sz="2000" dirty="0">
                <a:solidFill>
                  <a:srgbClr val="000640"/>
                </a:solidFill>
              </a:rPr>
              <a:t>) (una maquinita) que prediga </a:t>
            </a:r>
            <a:r>
              <a:rPr lang="es-CO" sz="2000" i="1" dirty="0">
                <a:solidFill>
                  <a:srgbClr val="000640"/>
                </a:solidFill>
              </a:rPr>
              <a:t>y</a:t>
            </a:r>
            <a:r>
              <a:rPr lang="es-CO" sz="2000" dirty="0">
                <a:solidFill>
                  <a:srgbClr val="000640"/>
                </a:solidFill>
              </a:rPr>
              <a:t> dado </a:t>
            </a:r>
            <a:r>
              <a:rPr lang="es-CO" sz="2000" i="1" dirty="0">
                <a:solidFill>
                  <a:srgbClr val="000640"/>
                </a:solidFill>
              </a:rPr>
              <a:t>x</a:t>
            </a:r>
          </a:p>
          <a:p>
            <a:pPr marL="971550" lvl="1" indent="-285750">
              <a:buFont typeface="Arial" panose="020B0604020202020204" pitchFamily="34" charset="0"/>
              <a:buChar char="•"/>
            </a:pPr>
            <a:r>
              <a:rPr lang="es-CO" sz="2000" dirty="0">
                <a:solidFill>
                  <a:srgbClr val="000640"/>
                </a:solidFill>
              </a:rPr>
              <a:t>Si </a:t>
            </a:r>
            <a:r>
              <a:rPr lang="es-CO" sz="2000" i="1" dirty="0">
                <a:solidFill>
                  <a:srgbClr val="000640"/>
                </a:solidFill>
              </a:rPr>
              <a:t>y</a:t>
            </a:r>
            <a:r>
              <a:rPr lang="es-CO" sz="2000" dirty="0">
                <a:solidFill>
                  <a:srgbClr val="000640"/>
                </a:solidFill>
              </a:rPr>
              <a:t> es un número real, es decir, con “infinitos” posibles valores </a:t>
            </a:r>
            <a:r>
              <a:rPr lang="es-CO" sz="2000" dirty="0">
                <a:solidFill>
                  <a:srgbClr val="000640"/>
                </a:solidFill>
                <a:sym typeface="Wingdings" panose="05000000000000000000" pitchFamily="2" charset="2"/>
              </a:rPr>
              <a:t> Regresión</a:t>
            </a:r>
            <a:endParaRPr lang="es-CO" sz="2000" dirty="0">
              <a:solidFill>
                <a:srgbClr val="000640"/>
              </a:solidFill>
            </a:endParaRPr>
          </a:p>
        </p:txBody>
      </p:sp>
      <p:pic>
        <p:nvPicPr>
          <p:cNvPr id="14" name="Imagen 13">
            <a:extLst>
              <a:ext uri="{FF2B5EF4-FFF2-40B4-BE49-F238E27FC236}">
                <a16:creationId xmlns:a16="http://schemas.microsoft.com/office/drawing/2014/main" id="{7EEB6315-68C0-480F-8FB2-8DF58EC07BA1}"/>
              </a:ext>
            </a:extLst>
          </p:cNvPr>
          <p:cNvPicPr>
            <a:picLocks noChangeAspect="1"/>
          </p:cNvPicPr>
          <p:nvPr/>
        </p:nvPicPr>
        <p:blipFill>
          <a:blip r:embed="rId2"/>
          <a:stretch>
            <a:fillRect/>
          </a:stretch>
        </p:blipFill>
        <p:spPr>
          <a:xfrm>
            <a:off x="3636280" y="3420108"/>
            <a:ext cx="4919440" cy="2847689"/>
          </a:xfrm>
          <a:prstGeom prst="rect">
            <a:avLst/>
          </a:prstGeom>
        </p:spPr>
      </p:pic>
    </p:spTree>
    <p:extLst>
      <p:ext uri="{BB962C8B-B14F-4D97-AF65-F5344CB8AC3E}">
        <p14:creationId xmlns:p14="http://schemas.microsoft.com/office/powerpoint/2010/main" val="78034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ABC1683B-25B9-4E0E-AE9E-058174171434}"/>
              </a:ext>
            </a:extLst>
          </p:cNvPr>
          <p:cNvSpPr>
            <a:spLocks noGrp="1"/>
          </p:cNvSpPr>
          <p:nvPr>
            <p:ph sz="quarter" idx="12"/>
          </p:nvPr>
        </p:nvSpPr>
        <p:spPr/>
        <p:txBody>
          <a:bodyPr/>
          <a:lstStyle/>
          <a:p>
            <a:r>
              <a:rPr lang="es-CO" dirty="0"/>
              <a:t>Aprendizaje supervisado</a:t>
            </a:r>
          </a:p>
        </p:txBody>
      </p:sp>
      <p:sp>
        <p:nvSpPr>
          <p:cNvPr id="11" name="Marcador de contenido 10">
            <a:extLst>
              <a:ext uri="{FF2B5EF4-FFF2-40B4-BE49-F238E27FC236}">
                <a16:creationId xmlns:a16="http://schemas.microsoft.com/office/drawing/2014/main" id="{A1F706EB-78A2-4295-A306-26E5399822A7}"/>
              </a:ext>
            </a:extLst>
          </p:cNvPr>
          <p:cNvSpPr>
            <a:spLocks noGrp="1"/>
          </p:cNvSpPr>
          <p:nvPr>
            <p:ph sz="quarter" idx="14"/>
          </p:nvPr>
        </p:nvSpPr>
        <p:spPr/>
        <p:txBody>
          <a:bodyPr/>
          <a:lstStyle/>
          <a:p>
            <a:r>
              <a:rPr lang="es-CO" dirty="0"/>
              <a:t>Clasificación</a:t>
            </a:r>
          </a:p>
        </p:txBody>
      </p:sp>
      <p:sp>
        <p:nvSpPr>
          <p:cNvPr id="13" name="Marcador de contenido 12">
            <a:extLst>
              <a:ext uri="{FF2B5EF4-FFF2-40B4-BE49-F238E27FC236}">
                <a16:creationId xmlns:a16="http://schemas.microsoft.com/office/drawing/2014/main" id="{EA345221-F04B-4D00-B067-2AE417A38F73}"/>
              </a:ext>
            </a:extLst>
          </p:cNvPr>
          <p:cNvSpPr>
            <a:spLocks noGrp="1"/>
          </p:cNvSpPr>
          <p:nvPr>
            <p:ph sz="quarter" idx="16"/>
          </p:nvPr>
        </p:nvSpPr>
        <p:spPr/>
        <p:txBody>
          <a:bodyPr/>
          <a:lstStyle/>
          <a:p>
            <a:pPr marL="285750" indent="-285750">
              <a:buFont typeface="Arial" panose="020B0604020202020204" pitchFamily="34" charset="0"/>
              <a:buChar char="•"/>
            </a:pPr>
            <a:r>
              <a:rPr lang="es-CO" sz="2000" dirty="0">
                <a:solidFill>
                  <a:srgbClr val="000640"/>
                </a:solidFill>
              </a:rPr>
              <a:t>Dado un conjunto de datos (</a:t>
            </a:r>
            <a:r>
              <a:rPr lang="es-CO" sz="2000" i="1" dirty="0">
                <a:solidFill>
                  <a:srgbClr val="000640"/>
                </a:solidFill>
              </a:rPr>
              <a:t>x</a:t>
            </a:r>
            <a:r>
              <a:rPr lang="es-CO" sz="1400" dirty="0">
                <a:solidFill>
                  <a:srgbClr val="000640"/>
                </a:solidFill>
              </a:rPr>
              <a:t>1</a:t>
            </a:r>
            <a:r>
              <a:rPr lang="es-CO" sz="2000" dirty="0">
                <a:solidFill>
                  <a:srgbClr val="000640"/>
                </a:solidFill>
              </a:rPr>
              <a:t>, </a:t>
            </a:r>
            <a:r>
              <a:rPr lang="es-CO" sz="2000" i="1" dirty="0">
                <a:solidFill>
                  <a:srgbClr val="000640"/>
                </a:solidFill>
              </a:rPr>
              <a:t>y</a:t>
            </a:r>
            <a:r>
              <a:rPr lang="es-CO" sz="1400" dirty="0">
                <a:solidFill>
                  <a:srgbClr val="000640"/>
                </a:solidFill>
              </a:rPr>
              <a:t>1</a:t>
            </a:r>
            <a:r>
              <a:rPr lang="es-CO" sz="2000" dirty="0">
                <a:solidFill>
                  <a:srgbClr val="000640"/>
                </a:solidFill>
              </a:rPr>
              <a:t>), (</a:t>
            </a:r>
            <a:r>
              <a:rPr lang="es-CO" sz="2000" i="1" dirty="0">
                <a:solidFill>
                  <a:srgbClr val="000640"/>
                </a:solidFill>
              </a:rPr>
              <a:t>x</a:t>
            </a:r>
            <a:r>
              <a:rPr lang="es-CO" sz="1400" dirty="0">
                <a:solidFill>
                  <a:srgbClr val="000640"/>
                </a:solidFill>
              </a:rPr>
              <a:t>2</a:t>
            </a:r>
            <a:r>
              <a:rPr lang="es-CO" sz="2000" dirty="0">
                <a:solidFill>
                  <a:srgbClr val="000640"/>
                </a:solidFill>
              </a:rPr>
              <a:t>, </a:t>
            </a:r>
            <a:r>
              <a:rPr lang="es-CO" sz="2000" i="1" dirty="0">
                <a:solidFill>
                  <a:srgbClr val="000640"/>
                </a:solidFill>
              </a:rPr>
              <a:t>y</a:t>
            </a:r>
            <a:r>
              <a:rPr lang="es-CO" sz="1400" dirty="0">
                <a:solidFill>
                  <a:srgbClr val="000640"/>
                </a:solidFill>
              </a:rPr>
              <a:t>2</a:t>
            </a:r>
            <a:r>
              <a:rPr lang="es-CO" sz="2000" dirty="0">
                <a:solidFill>
                  <a:srgbClr val="000640"/>
                </a:solidFill>
              </a:rPr>
              <a:t>), …, (</a:t>
            </a:r>
            <a:r>
              <a:rPr lang="es-CO" sz="2000" i="1" dirty="0" err="1">
                <a:solidFill>
                  <a:srgbClr val="000640"/>
                </a:solidFill>
              </a:rPr>
              <a:t>x</a:t>
            </a:r>
            <a:r>
              <a:rPr lang="es-CO" sz="1400" dirty="0" err="1">
                <a:solidFill>
                  <a:srgbClr val="000640"/>
                </a:solidFill>
              </a:rPr>
              <a:t>n</a:t>
            </a:r>
            <a:r>
              <a:rPr lang="es-CO" sz="2000" dirty="0">
                <a:solidFill>
                  <a:srgbClr val="000640"/>
                </a:solidFill>
              </a:rPr>
              <a:t>, </a:t>
            </a:r>
            <a:r>
              <a:rPr lang="es-CO" sz="2000" i="1" dirty="0" err="1">
                <a:solidFill>
                  <a:srgbClr val="000640"/>
                </a:solidFill>
              </a:rPr>
              <a:t>y</a:t>
            </a:r>
            <a:r>
              <a:rPr lang="es-CO" sz="1400" dirty="0" err="1">
                <a:solidFill>
                  <a:srgbClr val="000640"/>
                </a:solidFill>
              </a:rPr>
              <a:t>n</a:t>
            </a:r>
            <a:r>
              <a:rPr lang="es-CO" sz="2000" dirty="0">
                <a:solidFill>
                  <a:srgbClr val="000640"/>
                </a:solidFill>
              </a:rPr>
              <a:t>)</a:t>
            </a:r>
          </a:p>
          <a:p>
            <a:pPr marL="285750" indent="-285750">
              <a:buFont typeface="Arial" panose="020B0604020202020204" pitchFamily="34" charset="0"/>
              <a:buChar char="•"/>
            </a:pPr>
            <a:r>
              <a:rPr lang="es-CO" sz="2000" dirty="0">
                <a:solidFill>
                  <a:srgbClr val="000640"/>
                </a:solidFill>
              </a:rPr>
              <a:t>Aprender una función </a:t>
            </a:r>
            <a:r>
              <a:rPr lang="es-CO" sz="2000" i="1" dirty="0">
                <a:solidFill>
                  <a:srgbClr val="000640"/>
                </a:solidFill>
              </a:rPr>
              <a:t>f</a:t>
            </a:r>
            <a:r>
              <a:rPr lang="es-CO" sz="2000" dirty="0">
                <a:solidFill>
                  <a:srgbClr val="000640"/>
                </a:solidFill>
              </a:rPr>
              <a:t>(</a:t>
            </a:r>
            <a:r>
              <a:rPr lang="es-CO" sz="2000" i="1" dirty="0">
                <a:solidFill>
                  <a:srgbClr val="000640"/>
                </a:solidFill>
              </a:rPr>
              <a:t>x</a:t>
            </a:r>
            <a:r>
              <a:rPr lang="es-CO" sz="2000" dirty="0">
                <a:solidFill>
                  <a:srgbClr val="000640"/>
                </a:solidFill>
              </a:rPr>
              <a:t>) (una maquinita) que prediga </a:t>
            </a:r>
            <a:r>
              <a:rPr lang="es-CO" sz="2000" i="1" dirty="0">
                <a:solidFill>
                  <a:srgbClr val="000640"/>
                </a:solidFill>
              </a:rPr>
              <a:t>y</a:t>
            </a:r>
            <a:r>
              <a:rPr lang="es-CO" sz="2000" dirty="0">
                <a:solidFill>
                  <a:srgbClr val="000640"/>
                </a:solidFill>
              </a:rPr>
              <a:t> dado </a:t>
            </a:r>
            <a:r>
              <a:rPr lang="es-CO" sz="2000" i="1" dirty="0">
                <a:solidFill>
                  <a:srgbClr val="000640"/>
                </a:solidFill>
              </a:rPr>
              <a:t>x</a:t>
            </a:r>
          </a:p>
          <a:p>
            <a:pPr marL="971550" lvl="1" indent="-285750">
              <a:buFont typeface="Arial" panose="020B0604020202020204" pitchFamily="34" charset="0"/>
              <a:buChar char="•"/>
            </a:pPr>
            <a:r>
              <a:rPr lang="es-CO" sz="2000" dirty="0">
                <a:solidFill>
                  <a:srgbClr val="000640"/>
                </a:solidFill>
              </a:rPr>
              <a:t>Si </a:t>
            </a:r>
            <a:r>
              <a:rPr lang="es-CO" sz="2000" i="1" dirty="0">
                <a:solidFill>
                  <a:srgbClr val="000640"/>
                </a:solidFill>
              </a:rPr>
              <a:t>y</a:t>
            </a:r>
            <a:r>
              <a:rPr lang="es-CO" sz="2000" dirty="0">
                <a:solidFill>
                  <a:srgbClr val="000640"/>
                </a:solidFill>
              </a:rPr>
              <a:t> es categórico, es decir, un número finito de opciones </a:t>
            </a:r>
            <a:r>
              <a:rPr lang="es-CO" sz="2000" dirty="0">
                <a:solidFill>
                  <a:srgbClr val="000640"/>
                </a:solidFill>
                <a:sym typeface="Wingdings" panose="05000000000000000000" pitchFamily="2" charset="2"/>
              </a:rPr>
              <a:t> Clasificación</a:t>
            </a:r>
            <a:endParaRPr lang="es-CO" sz="2000" dirty="0">
              <a:solidFill>
                <a:srgbClr val="000640"/>
              </a:solidFill>
            </a:endParaRPr>
          </a:p>
        </p:txBody>
      </p:sp>
      <p:pic>
        <p:nvPicPr>
          <p:cNvPr id="2" name="Imagen 1">
            <a:extLst>
              <a:ext uri="{FF2B5EF4-FFF2-40B4-BE49-F238E27FC236}">
                <a16:creationId xmlns:a16="http://schemas.microsoft.com/office/drawing/2014/main" id="{DC0D565E-2C5B-4FAF-931C-3B5EA499D8FD}"/>
              </a:ext>
            </a:extLst>
          </p:cNvPr>
          <p:cNvPicPr>
            <a:picLocks noChangeAspect="1"/>
          </p:cNvPicPr>
          <p:nvPr/>
        </p:nvPicPr>
        <p:blipFill>
          <a:blip r:embed="rId2"/>
          <a:stretch>
            <a:fillRect/>
          </a:stretch>
        </p:blipFill>
        <p:spPr>
          <a:xfrm>
            <a:off x="676538" y="3399851"/>
            <a:ext cx="5034949" cy="2853877"/>
          </a:xfrm>
          <a:prstGeom prst="rect">
            <a:avLst/>
          </a:prstGeom>
        </p:spPr>
      </p:pic>
      <p:pic>
        <p:nvPicPr>
          <p:cNvPr id="3" name="Imagen 2">
            <a:extLst>
              <a:ext uri="{FF2B5EF4-FFF2-40B4-BE49-F238E27FC236}">
                <a16:creationId xmlns:a16="http://schemas.microsoft.com/office/drawing/2014/main" id="{25EB1057-9367-4A08-8652-7F35B7C88BC5}"/>
              </a:ext>
            </a:extLst>
          </p:cNvPr>
          <p:cNvPicPr>
            <a:picLocks noChangeAspect="1"/>
          </p:cNvPicPr>
          <p:nvPr/>
        </p:nvPicPr>
        <p:blipFill>
          <a:blip r:embed="rId3"/>
          <a:stretch>
            <a:fillRect/>
          </a:stretch>
        </p:blipFill>
        <p:spPr>
          <a:xfrm>
            <a:off x="7526215" y="3417380"/>
            <a:ext cx="3599167" cy="2818817"/>
          </a:xfrm>
          <a:prstGeom prst="rect">
            <a:avLst/>
          </a:prstGeom>
        </p:spPr>
      </p:pic>
    </p:spTree>
    <p:extLst>
      <p:ext uri="{BB962C8B-B14F-4D97-AF65-F5344CB8AC3E}">
        <p14:creationId xmlns:p14="http://schemas.microsoft.com/office/powerpoint/2010/main" val="194072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ABC1683B-25B9-4E0E-AE9E-058174171434}"/>
              </a:ext>
            </a:extLst>
          </p:cNvPr>
          <p:cNvSpPr>
            <a:spLocks noGrp="1"/>
          </p:cNvSpPr>
          <p:nvPr>
            <p:ph sz="quarter" idx="12"/>
          </p:nvPr>
        </p:nvSpPr>
        <p:spPr/>
        <p:txBody>
          <a:bodyPr/>
          <a:lstStyle/>
          <a:p>
            <a:r>
              <a:rPr lang="es-CO" dirty="0"/>
              <a:t>Aprendizaje no supervisado</a:t>
            </a:r>
          </a:p>
        </p:txBody>
      </p:sp>
      <p:sp>
        <p:nvSpPr>
          <p:cNvPr id="11" name="Marcador de contenido 10">
            <a:extLst>
              <a:ext uri="{FF2B5EF4-FFF2-40B4-BE49-F238E27FC236}">
                <a16:creationId xmlns:a16="http://schemas.microsoft.com/office/drawing/2014/main" id="{A1F706EB-78A2-4295-A306-26E5399822A7}"/>
              </a:ext>
            </a:extLst>
          </p:cNvPr>
          <p:cNvSpPr>
            <a:spLocks noGrp="1"/>
          </p:cNvSpPr>
          <p:nvPr>
            <p:ph sz="quarter" idx="14"/>
          </p:nvPr>
        </p:nvSpPr>
        <p:spPr/>
        <p:txBody>
          <a:bodyPr/>
          <a:lstStyle/>
          <a:p>
            <a:r>
              <a:rPr lang="es-CO" dirty="0" err="1"/>
              <a:t>Clustering</a:t>
            </a:r>
            <a:endParaRPr lang="es-CO" dirty="0"/>
          </a:p>
        </p:txBody>
      </p:sp>
      <p:sp>
        <p:nvSpPr>
          <p:cNvPr id="13" name="Marcador de contenido 12">
            <a:extLst>
              <a:ext uri="{FF2B5EF4-FFF2-40B4-BE49-F238E27FC236}">
                <a16:creationId xmlns:a16="http://schemas.microsoft.com/office/drawing/2014/main" id="{EA345221-F04B-4D00-B067-2AE417A38F73}"/>
              </a:ext>
            </a:extLst>
          </p:cNvPr>
          <p:cNvSpPr>
            <a:spLocks noGrp="1"/>
          </p:cNvSpPr>
          <p:nvPr>
            <p:ph sz="quarter" idx="16"/>
          </p:nvPr>
        </p:nvSpPr>
        <p:spPr/>
        <p:txBody>
          <a:bodyPr/>
          <a:lstStyle/>
          <a:p>
            <a:pPr marL="285750" indent="-285750">
              <a:buFont typeface="Arial" panose="020B0604020202020204" pitchFamily="34" charset="0"/>
              <a:buChar char="•"/>
            </a:pPr>
            <a:r>
              <a:rPr lang="es-CO" sz="2000" dirty="0">
                <a:solidFill>
                  <a:srgbClr val="000640"/>
                </a:solidFill>
              </a:rPr>
              <a:t>Dado un conjunto de datos </a:t>
            </a:r>
            <a:r>
              <a:rPr lang="es-CO" sz="2000" i="1" dirty="0">
                <a:solidFill>
                  <a:srgbClr val="000640"/>
                </a:solidFill>
              </a:rPr>
              <a:t>x</a:t>
            </a:r>
            <a:r>
              <a:rPr lang="es-CO" sz="1400" dirty="0">
                <a:solidFill>
                  <a:srgbClr val="000640"/>
                </a:solidFill>
              </a:rPr>
              <a:t>1</a:t>
            </a:r>
            <a:r>
              <a:rPr lang="es-CO" sz="2000" dirty="0">
                <a:solidFill>
                  <a:srgbClr val="000640"/>
                </a:solidFill>
              </a:rPr>
              <a:t>, </a:t>
            </a:r>
            <a:r>
              <a:rPr lang="es-CO" sz="2000" i="1" dirty="0">
                <a:solidFill>
                  <a:srgbClr val="000640"/>
                </a:solidFill>
              </a:rPr>
              <a:t>x</a:t>
            </a:r>
            <a:r>
              <a:rPr lang="es-CO" sz="1400" dirty="0">
                <a:solidFill>
                  <a:srgbClr val="000640"/>
                </a:solidFill>
              </a:rPr>
              <a:t>2</a:t>
            </a:r>
            <a:r>
              <a:rPr lang="es-CO" sz="2000" dirty="0">
                <a:solidFill>
                  <a:srgbClr val="000640"/>
                </a:solidFill>
              </a:rPr>
              <a:t>, …, </a:t>
            </a:r>
            <a:r>
              <a:rPr lang="es-CO" sz="2000" i="1" dirty="0" err="1">
                <a:solidFill>
                  <a:srgbClr val="000640"/>
                </a:solidFill>
              </a:rPr>
              <a:t>x</a:t>
            </a:r>
            <a:r>
              <a:rPr lang="es-CO" sz="1400" dirty="0" err="1">
                <a:solidFill>
                  <a:srgbClr val="000640"/>
                </a:solidFill>
              </a:rPr>
              <a:t>n</a:t>
            </a:r>
            <a:r>
              <a:rPr lang="es-CO" sz="2000" dirty="0">
                <a:solidFill>
                  <a:srgbClr val="000640"/>
                </a:solidFill>
              </a:rPr>
              <a:t> (sin etiquetas)</a:t>
            </a:r>
          </a:p>
          <a:p>
            <a:pPr marL="285750" indent="-285750">
              <a:buFont typeface="Arial" panose="020B0604020202020204" pitchFamily="34" charset="0"/>
              <a:buChar char="•"/>
            </a:pPr>
            <a:r>
              <a:rPr lang="es-CO" sz="2000" dirty="0">
                <a:solidFill>
                  <a:srgbClr val="000640"/>
                </a:solidFill>
              </a:rPr>
              <a:t>Encontrar estructuras detrás de las </a:t>
            </a:r>
            <a:r>
              <a:rPr lang="es-CO" sz="2000" i="1" dirty="0" err="1">
                <a:solidFill>
                  <a:srgbClr val="000640"/>
                </a:solidFill>
              </a:rPr>
              <a:t>x</a:t>
            </a:r>
            <a:r>
              <a:rPr lang="es-CO" sz="2000" dirty="0" err="1">
                <a:solidFill>
                  <a:srgbClr val="000640"/>
                </a:solidFill>
              </a:rPr>
              <a:t>’s</a:t>
            </a:r>
            <a:endParaRPr lang="es-CO" sz="2000" dirty="0">
              <a:solidFill>
                <a:srgbClr val="000640"/>
              </a:solidFill>
            </a:endParaRPr>
          </a:p>
        </p:txBody>
      </p:sp>
      <p:pic>
        <p:nvPicPr>
          <p:cNvPr id="4" name="Imagen 3">
            <a:extLst>
              <a:ext uri="{FF2B5EF4-FFF2-40B4-BE49-F238E27FC236}">
                <a16:creationId xmlns:a16="http://schemas.microsoft.com/office/drawing/2014/main" id="{5857631C-98FF-4D42-99B3-7442E1A2A47C}"/>
              </a:ext>
            </a:extLst>
          </p:cNvPr>
          <p:cNvPicPr>
            <a:picLocks noChangeAspect="1"/>
          </p:cNvPicPr>
          <p:nvPr/>
        </p:nvPicPr>
        <p:blipFill>
          <a:blip r:embed="rId2"/>
          <a:stretch>
            <a:fillRect/>
          </a:stretch>
        </p:blipFill>
        <p:spPr>
          <a:xfrm>
            <a:off x="396534" y="3429000"/>
            <a:ext cx="5938843" cy="2154557"/>
          </a:xfrm>
          <a:prstGeom prst="rect">
            <a:avLst/>
          </a:prstGeom>
        </p:spPr>
      </p:pic>
      <p:pic>
        <p:nvPicPr>
          <p:cNvPr id="9" name="Imagen 8">
            <a:extLst>
              <a:ext uri="{FF2B5EF4-FFF2-40B4-BE49-F238E27FC236}">
                <a16:creationId xmlns:a16="http://schemas.microsoft.com/office/drawing/2014/main" id="{52A2BA90-06F4-40BC-ACB4-A591F4941F3F}"/>
              </a:ext>
            </a:extLst>
          </p:cNvPr>
          <p:cNvPicPr>
            <a:picLocks noChangeAspect="1"/>
          </p:cNvPicPr>
          <p:nvPr/>
        </p:nvPicPr>
        <p:blipFill>
          <a:blip r:embed="rId3"/>
          <a:stretch>
            <a:fillRect/>
          </a:stretch>
        </p:blipFill>
        <p:spPr>
          <a:xfrm>
            <a:off x="6507956" y="2268132"/>
            <a:ext cx="5315646" cy="3803063"/>
          </a:xfrm>
          <a:prstGeom prst="rect">
            <a:avLst/>
          </a:prstGeom>
        </p:spPr>
      </p:pic>
    </p:spTree>
    <p:extLst>
      <p:ext uri="{BB962C8B-B14F-4D97-AF65-F5344CB8AC3E}">
        <p14:creationId xmlns:p14="http://schemas.microsoft.com/office/powerpoint/2010/main" val="2513888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ABC1683B-25B9-4E0E-AE9E-058174171434}"/>
              </a:ext>
            </a:extLst>
          </p:cNvPr>
          <p:cNvSpPr>
            <a:spLocks noGrp="1"/>
          </p:cNvSpPr>
          <p:nvPr>
            <p:ph sz="quarter" idx="12"/>
          </p:nvPr>
        </p:nvSpPr>
        <p:spPr/>
        <p:txBody>
          <a:bodyPr/>
          <a:lstStyle/>
          <a:p>
            <a:r>
              <a:rPr lang="es-CO" dirty="0"/>
              <a:t>Aprendizaje no supervisado</a:t>
            </a:r>
          </a:p>
        </p:txBody>
      </p:sp>
      <p:sp>
        <p:nvSpPr>
          <p:cNvPr id="11" name="Marcador de contenido 10">
            <a:extLst>
              <a:ext uri="{FF2B5EF4-FFF2-40B4-BE49-F238E27FC236}">
                <a16:creationId xmlns:a16="http://schemas.microsoft.com/office/drawing/2014/main" id="{A1F706EB-78A2-4295-A306-26E5399822A7}"/>
              </a:ext>
            </a:extLst>
          </p:cNvPr>
          <p:cNvSpPr>
            <a:spLocks noGrp="1"/>
          </p:cNvSpPr>
          <p:nvPr>
            <p:ph sz="quarter" idx="14"/>
          </p:nvPr>
        </p:nvSpPr>
        <p:spPr/>
        <p:txBody>
          <a:bodyPr/>
          <a:lstStyle/>
          <a:p>
            <a:r>
              <a:rPr lang="es-CO" dirty="0"/>
              <a:t>Análisis de componentes independientes</a:t>
            </a:r>
          </a:p>
        </p:txBody>
      </p:sp>
      <p:sp>
        <p:nvSpPr>
          <p:cNvPr id="13" name="Marcador de contenido 12">
            <a:extLst>
              <a:ext uri="{FF2B5EF4-FFF2-40B4-BE49-F238E27FC236}">
                <a16:creationId xmlns:a16="http://schemas.microsoft.com/office/drawing/2014/main" id="{EA345221-F04B-4D00-B067-2AE417A38F73}"/>
              </a:ext>
            </a:extLst>
          </p:cNvPr>
          <p:cNvSpPr>
            <a:spLocks noGrp="1"/>
          </p:cNvSpPr>
          <p:nvPr>
            <p:ph sz="quarter" idx="16"/>
          </p:nvPr>
        </p:nvSpPr>
        <p:spPr/>
        <p:txBody>
          <a:bodyPr/>
          <a:lstStyle/>
          <a:p>
            <a:pPr marL="285750" indent="-285750">
              <a:buFont typeface="Arial" panose="020B0604020202020204" pitchFamily="34" charset="0"/>
              <a:buChar char="•"/>
            </a:pPr>
            <a:endParaRPr lang="es-CO" sz="2000" dirty="0">
              <a:solidFill>
                <a:srgbClr val="000640"/>
              </a:solidFill>
            </a:endParaRPr>
          </a:p>
        </p:txBody>
      </p:sp>
      <p:pic>
        <p:nvPicPr>
          <p:cNvPr id="5" name="Imagen 4">
            <a:extLst>
              <a:ext uri="{FF2B5EF4-FFF2-40B4-BE49-F238E27FC236}">
                <a16:creationId xmlns:a16="http://schemas.microsoft.com/office/drawing/2014/main" id="{27A8AAFE-F052-427B-AB46-D22673B298FC}"/>
              </a:ext>
            </a:extLst>
          </p:cNvPr>
          <p:cNvPicPr>
            <a:picLocks noChangeAspect="1"/>
          </p:cNvPicPr>
          <p:nvPr/>
        </p:nvPicPr>
        <p:blipFill>
          <a:blip r:embed="rId2"/>
          <a:stretch>
            <a:fillRect/>
          </a:stretch>
        </p:blipFill>
        <p:spPr>
          <a:xfrm>
            <a:off x="2775072" y="2324704"/>
            <a:ext cx="6641856" cy="3689920"/>
          </a:xfrm>
          <a:prstGeom prst="rect">
            <a:avLst/>
          </a:prstGeom>
        </p:spPr>
      </p:pic>
    </p:spTree>
    <p:extLst>
      <p:ext uri="{BB962C8B-B14F-4D97-AF65-F5344CB8AC3E}">
        <p14:creationId xmlns:p14="http://schemas.microsoft.com/office/powerpoint/2010/main" val="4180293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7">
            <a:extLst>
              <a:ext uri="{FF2B5EF4-FFF2-40B4-BE49-F238E27FC236}">
                <a16:creationId xmlns:a16="http://schemas.microsoft.com/office/drawing/2014/main" id="{ABC1683B-25B9-4E0E-AE9E-058174171434}"/>
              </a:ext>
            </a:extLst>
          </p:cNvPr>
          <p:cNvSpPr>
            <a:spLocks noGrp="1"/>
          </p:cNvSpPr>
          <p:nvPr>
            <p:ph sz="quarter" idx="12"/>
          </p:nvPr>
        </p:nvSpPr>
        <p:spPr/>
        <p:txBody>
          <a:bodyPr/>
          <a:lstStyle/>
          <a:p>
            <a:r>
              <a:rPr lang="es-CO" dirty="0"/>
              <a:t>Aprendizaje por refuerzo</a:t>
            </a:r>
          </a:p>
        </p:txBody>
      </p:sp>
      <p:sp>
        <p:nvSpPr>
          <p:cNvPr id="13" name="Marcador de contenido 12">
            <a:extLst>
              <a:ext uri="{FF2B5EF4-FFF2-40B4-BE49-F238E27FC236}">
                <a16:creationId xmlns:a16="http://schemas.microsoft.com/office/drawing/2014/main" id="{EA345221-F04B-4D00-B067-2AE417A38F73}"/>
              </a:ext>
            </a:extLst>
          </p:cNvPr>
          <p:cNvSpPr>
            <a:spLocks noGrp="1"/>
          </p:cNvSpPr>
          <p:nvPr>
            <p:ph sz="quarter" idx="16"/>
          </p:nvPr>
        </p:nvSpPr>
        <p:spPr>
          <a:xfrm>
            <a:off x="338909" y="1407446"/>
            <a:ext cx="11518214" cy="4860351"/>
          </a:xfrm>
        </p:spPr>
        <p:txBody>
          <a:bodyPr/>
          <a:lstStyle/>
          <a:p>
            <a:pPr marL="285750" indent="-285750">
              <a:buFont typeface="Arial" panose="020B0604020202020204" pitchFamily="34" charset="0"/>
              <a:buChar char="•"/>
            </a:pPr>
            <a:r>
              <a:rPr lang="es-CO" sz="2000" dirty="0">
                <a:solidFill>
                  <a:srgbClr val="000640"/>
                </a:solidFill>
              </a:rPr>
              <a:t>Dada una secuencia de estados y acciones con recompensas establecer una política, es decir, las acciones a realizar en un estado dado.</a:t>
            </a:r>
          </a:p>
        </p:txBody>
      </p:sp>
      <p:pic>
        <p:nvPicPr>
          <p:cNvPr id="4" name="Imagen 3">
            <a:extLst>
              <a:ext uri="{FF2B5EF4-FFF2-40B4-BE49-F238E27FC236}">
                <a16:creationId xmlns:a16="http://schemas.microsoft.com/office/drawing/2014/main" id="{D4361DFD-7906-41C0-AC38-D30FCFBE1026}"/>
              </a:ext>
            </a:extLst>
          </p:cNvPr>
          <p:cNvPicPr>
            <a:picLocks noChangeAspect="1"/>
          </p:cNvPicPr>
          <p:nvPr/>
        </p:nvPicPr>
        <p:blipFill>
          <a:blip r:embed="rId2"/>
          <a:stretch>
            <a:fillRect/>
          </a:stretch>
        </p:blipFill>
        <p:spPr>
          <a:xfrm>
            <a:off x="428507" y="2719202"/>
            <a:ext cx="5243230" cy="2236838"/>
          </a:xfrm>
          <a:prstGeom prst="rect">
            <a:avLst/>
          </a:prstGeom>
        </p:spPr>
      </p:pic>
      <p:pic>
        <p:nvPicPr>
          <p:cNvPr id="6" name="Imagen 5">
            <a:extLst>
              <a:ext uri="{FF2B5EF4-FFF2-40B4-BE49-F238E27FC236}">
                <a16:creationId xmlns:a16="http://schemas.microsoft.com/office/drawing/2014/main" id="{0644E420-012B-4D84-BFA4-C3DD18A1C223}"/>
              </a:ext>
            </a:extLst>
          </p:cNvPr>
          <p:cNvPicPr>
            <a:picLocks noChangeAspect="1"/>
          </p:cNvPicPr>
          <p:nvPr/>
        </p:nvPicPr>
        <p:blipFill>
          <a:blip r:embed="rId3"/>
          <a:stretch>
            <a:fillRect/>
          </a:stretch>
        </p:blipFill>
        <p:spPr>
          <a:xfrm>
            <a:off x="5958287" y="1800664"/>
            <a:ext cx="5810396" cy="4396793"/>
          </a:xfrm>
          <a:prstGeom prst="rect">
            <a:avLst/>
          </a:prstGeom>
        </p:spPr>
      </p:pic>
      <p:sp>
        <p:nvSpPr>
          <p:cNvPr id="7" name="Rectángulo 6">
            <a:extLst>
              <a:ext uri="{FF2B5EF4-FFF2-40B4-BE49-F238E27FC236}">
                <a16:creationId xmlns:a16="http://schemas.microsoft.com/office/drawing/2014/main" id="{C72475CE-D4E4-4684-8766-71309A557866}"/>
              </a:ext>
            </a:extLst>
          </p:cNvPr>
          <p:cNvSpPr/>
          <p:nvPr/>
        </p:nvSpPr>
        <p:spPr>
          <a:xfrm>
            <a:off x="1097280" y="5828125"/>
            <a:ext cx="4861007" cy="369332"/>
          </a:xfrm>
          <a:prstGeom prst="rect">
            <a:avLst/>
          </a:prstGeom>
        </p:spPr>
        <p:txBody>
          <a:bodyPr wrap="square">
            <a:spAutoFit/>
          </a:bodyPr>
          <a:lstStyle/>
          <a:p>
            <a:r>
              <a:rPr lang="es-CO" dirty="0">
                <a:solidFill>
                  <a:srgbClr val="000640"/>
                </a:solidFill>
                <a:hlinkClick r:id="rId4"/>
              </a:rPr>
              <a:t>https://www.youtube.com/watch?v=4cgWya-wjgY</a:t>
            </a:r>
            <a:endParaRPr lang="es-CO" dirty="0">
              <a:solidFill>
                <a:srgbClr val="000640"/>
              </a:solidFill>
            </a:endParaRPr>
          </a:p>
        </p:txBody>
      </p:sp>
    </p:spTree>
    <p:extLst>
      <p:ext uri="{BB962C8B-B14F-4D97-AF65-F5344CB8AC3E}">
        <p14:creationId xmlns:p14="http://schemas.microsoft.com/office/powerpoint/2010/main" val="500326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r>
              <a:rPr lang="es-CO" dirty="0">
                <a:solidFill>
                  <a:srgbClr val="000640"/>
                </a:solidFill>
              </a:rPr>
              <a:t>Es común que se usen como si fueran la misma cosa, pero </a:t>
            </a:r>
            <a:r>
              <a:rPr lang="es-CO" b="1" dirty="0">
                <a:solidFill>
                  <a:srgbClr val="000640"/>
                </a:solidFill>
              </a:rPr>
              <a:t>no</a:t>
            </a:r>
            <a:r>
              <a:rPr lang="es-CO" dirty="0">
                <a:solidFill>
                  <a:srgbClr val="000640"/>
                </a:solidFill>
              </a:rPr>
              <a:t> son los mismo!!!!</a:t>
            </a:r>
          </a:p>
          <a:p>
            <a:pPr marL="342900" indent="-342900">
              <a:buFont typeface="Arial" panose="020B0604020202020204" pitchFamily="34" charset="0"/>
              <a:buChar char="•"/>
            </a:pPr>
            <a:r>
              <a:rPr lang="es-CO" dirty="0">
                <a:solidFill>
                  <a:srgbClr val="000640"/>
                </a:solidFill>
              </a:rPr>
              <a:t>La IA se relaciona a máquinas que pueden realizar tareas que son características de la inteligencia humana (planear, entender el lenguaje, reconocer objetos y sonidos, resolver problemas nuevos).</a:t>
            </a:r>
          </a:p>
          <a:p>
            <a:pPr marL="342900" indent="-342900">
              <a:buFont typeface="Arial" panose="020B0604020202020204" pitchFamily="34" charset="0"/>
              <a:buChar char="•"/>
            </a:pPr>
            <a:r>
              <a:rPr lang="es-CO" dirty="0">
                <a:solidFill>
                  <a:srgbClr val="000640"/>
                </a:solidFill>
              </a:rPr>
              <a:t>En principio uno podría codificar un IA sin usar Machine </a:t>
            </a:r>
            <a:r>
              <a:rPr lang="es-CO" dirty="0" err="1">
                <a:solidFill>
                  <a:srgbClr val="000640"/>
                </a:solidFill>
              </a:rPr>
              <a:t>Learning</a:t>
            </a:r>
            <a:r>
              <a:rPr lang="es-CO" dirty="0">
                <a:solidFill>
                  <a:srgbClr val="000640"/>
                </a:solidFill>
              </a:rPr>
              <a:t> pero puede llegar a requerir de millones de líneas de código para realizar una tarea sencilla para un humano y con las claras desventajas de los sistemas expertos.</a:t>
            </a:r>
          </a:p>
          <a:p>
            <a:pPr marL="342900" indent="-342900">
              <a:buFont typeface="Arial" panose="020B0604020202020204" pitchFamily="34" charset="0"/>
              <a:buChar char="•"/>
            </a:pPr>
            <a:r>
              <a:rPr lang="es-CO" dirty="0">
                <a:solidFill>
                  <a:srgbClr val="000640"/>
                </a:solidFill>
              </a:rPr>
              <a:t>El Machine </a:t>
            </a:r>
            <a:r>
              <a:rPr lang="es-CO" dirty="0" err="1">
                <a:solidFill>
                  <a:srgbClr val="000640"/>
                </a:solidFill>
              </a:rPr>
              <a:t>Learning</a:t>
            </a:r>
            <a:r>
              <a:rPr lang="es-CO" dirty="0">
                <a:solidFill>
                  <a:srgbClr val="000640"/>
                </a:solidFill>
              </a:rPr>
              <a:t> es una forma de llegar a una IA.</a:t>
            </a:r>
          </a:p>
          <a:p>
            <a:pPr marL="342900" indent="-342900">
              <a:buFont typeface="Arial" panose="020B0604020202020204" pitchFamily="34" charset="0"/>
              <a:buChar char="•"/>
            </a:pPr>
            <a:r>
              <a:rPr lang="es-CO" dirty="0">
                <a:solidFill>
                  <a:srgbClr val="000640"/>
                </a:solidFill>
              </a:rPr>
              <a:t>Deep </a:t>
            </a:r>
            <a:r>
              <a:rPr lang="es-CO" dirty="0" err="1">
                <a:solidFill>
                  <a:srgbClr val="000640"/>
                </a:solidFill>
              </a:rPr>
              <a:t>Learning</a:t>
            </a:r>
            <a:r>
              <a:rPr lang="es-CO" dirty="0">
                <a:solidFill>
                  <a:srgbClr val="000640"/>
                </a:solidFill>
              </a:rPr>
              <a:t> es un tipo de Machine </a:t>
            </a:r>
            <a:r>
              <a:rPr lang="es-CO" dirty="0" err="1">
                <a:solidFill>
                  <a:srgbClr val="000640"/>
                </a:solidFill>
              </a:rPr>
              <a:t>Learning</a:t>
            </a:r>
            <a:r>
              <a:rPr lang="es-CO" dirty="0">
                <a:solidFill>
                  <a:srgbClr val="000640"/>
                </a:solidFill>
              </a:rPr>
              <a:t> y usa las llamadas redes neuronales profundas (Artificial Neural Network; ANN). </a:t>
            </a:r>
          </a:p>
          <a:p>
            <a:pPr marL="342900" indent="-342900">
              <a:buFont typeface="Arial" panose="020B0604020202020204" pitchFamily="34" charset="0"/>
              <a:buChar char="•"/>
            </a:pPr>
            <a:r>
              <a:rPr lang="es-CO" dirty="0">
                <a:solidFill>
                  <a:srgbClr val="000640"/>
                </a:solidFill>
              </a:rPr>
              <a:t>Big Data hace relación al gran volumen de datos, tanto estructurados (</a:t>
            </a:r>
            <a:r>
              <a:rPr lang="es-CO" dirty="0" err="1">
                <a:solidFill>
                  <a:srgbClr val="000640"/>
                </a:solidFill>
              </a:rPr>
              <a:t>e.g</a:t>
            </a:r>
            <a:r>
              <a:rPr lang="es-CO" dirty="0">
                <a:solidFill>
                  <a:srgbClr val="000640"/>
                </a:solidFill>
              </a:rPr>
              <a:t>. SQL) como no estructurados (</a:t>
            </a:r>
            <a:r>
              <a:rPr lang="es-CO" dirty="0" err="1">
                <a:solidFill>
                  <a:srgbClr val="000640"/>
                </a:solidFill>
              </a:rPr>
              <a:t>e.g</a:t>
            </a:r>
            <a:r>
              <a:rPr lang="es-CO" dirty="0">
                <a:solidFill>
                  <a:srgbClr val="000640"/>
                </a:solidFill>
              </a:rPr>
              <a:t>. </a:t>
            </a:r>
            <a:r>
              <a:rPr lang="es-CO" dirty="0" err="1">
                <a:solidFill>
                  <a:srgbClr val="000640"/>
                </a:solidFill>
              </a:rPr>
              <a:t>json</a:t>
            </a:r>
            <a:r>
              <a:rPr lang="es-CO" dirty="0">
                <a:solidFill>
                  <a:srgbClr val="000640"/>
                </a:solidFill>
              </a:rPr>
              <a:t>), que inundan los negocios cada día y el uso que le dan las organizaciones para darles valor.</a:t>
            </a:r>
          </a:p>
          <a:p>
            <a:pPr marL="342900" indent="-342900">
              <a:buFont typeface="Arial" panose="020B0604020202020204" pitchFamily="34" charset="0"/>
              <a:buChar char="•"/>
            </a:pPr>
            <a:endParaRPr lang="es-CO" sz="20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16</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sz="2800" dirty="0"/>
              <a:t>Inteligencia </a:t>
            </a:r>
            <a:r>
              <a:rPr lang="es-CO" sz="2800" dirty="0" err="1"/>
              <a:t>Artifical</a:t>
            </a:r>
            <a:r>
              <a:rPr lang="es-CO" sz="2800" dirty="0"/>
              <a:t> vs Machine </a:t>
            </a:r>
            <a:r>
              <a:rPr lang="es-CO" sz="2800" dirty="0" err="1"/>
              <a:t>Learning</a:t>
            </a:r>
            <a:r>
              <a:rPr lang="es-CO" sz="2800" dirty="0"/>
              <a:t> vs Deep </a:t>
            </a:r>
            <a:r>
              <a:rPr lang="es-CO" sz="2800" dirty="0" err="1"/>
              <a:t>Learning</a:t>
            </a:r>
            <a:r>
              <a:rPr lang="es-CO" sz="2800" dirty="0"/>
              <a:t> vs Big Data</a:t>
            </a:r>
          </a:p>
        </p:txBody>
      </p:sp>
    </p:spTree>
    <p:extLst>
      <p:ext uri="{BB962C8B-B14F-4D97-AF65-F5344CB8AC3E}">
        <p14:creationId xmlns:p14="http://schemas.microsoft.com/office/powerpoint/2010/main" val="301886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endParaRPr lang="es-CO" sz="20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17</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sz="2800" dirty="0"/>
              <a:t>Inteligencia </a:t>
            </a:r>
            <a:r>
              <a:rPr lang="es-CO" sz="2800" dirty="0" err="1"/>
              <a:t>Artifical</a:t>
            </a:r>
            <a:r>
              <a:rPr lang="es-CO" sz="2800" dirty="0"/>
              <a:t> vs Machine </a:t>
            </a:r>
            <a:r>
              <a:rPr lang="es-CO" sz="2800" dirty="0" err="1"/>
              <a:t>Learning</a:t>
            </a:r>
            <a:r>
              <a:rPr lang="es-CO" sz="2800" dirty="0"/>
              <a:t> vs Deep </a:t>
            </a:r>
            <a:r>
              <a:rPr lang="es-CO" sz="2800" dirty="0" err="1"/>
              <a:t>Learning</a:t>
            </a:r>
            <a:r>
              <a:rPr lang="es-CO" sz="2800" dirty="0"/>
              <a:t> vs Big Data</a:t>
            </a:r>
          </a:p>
        </p:txBody>
      </p:sp>
      <p:pic>
        <p:nvPicPr>
          <p:cNvPr id="2050" name="Picture 2" descr="https://cdn-images-1.medium.com/max/1000/0*V8PQv1RKpLS7iZLV.jpg">
            <a:extLst>
              <a:ext uri="{FF2B5EF4-FFF2-40B4-BE49-F238E27FC236}">
                <a16:creationId xmlns:a16="http://schemas.microsoft.com/office/drawing/2014/main" id="{DF7BC84A-72BE-4670-99A7-5B2A30B8A7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2346" y="1434906"/>
            <a:ext cx="7847307" cy="4832892"/>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381C137B-3853-4006-B4FB-DDBDCAA563E2}"/>
              </a:ext>
            </a:extLst>
          </p:cNvPr>
          <p:cNvSpPr txBox="1"/>
          <p:nvPr/>
        </p:nvSpPr>
        <p:spPr>
          <a:xfrm>
            <a:off x="323560" y="6298855"/>
            <a:ext cx="11522247" cy="369332"/>
          </a:xfrm>
          <a:prstGeom prst="rect">
            <a:avLst/>
          </a:prstGeom>
          <a:noFill/>
        </p:spPr>
        <p:txBody>
          <a:bodyPr wrap="square" rtlCol="0">
            <a:spAutoFit/>
          </a:bodyPr>
          <a:lstStyle/>
          <a:p>
            <a:r>
              <a:rPr lang="es-CO" dirty="0">
                <a:hlinkClick r:id="rId4"/>
              </a:rPr>
              <a:t>https://www.geospatialworld.net/blogs/difference-between-ai%EF%BB%BF-machine-learning-and-deep-learning/</a:t>
            </a:r>
            <a:endParaRPr lang="es-CO" dirty="0"/>
          </a:p>
        </p:txBody>
      </p:sp>
    </p:spTree>
    <p:extLst>
      <p:ext uri="{BB962C8B-B14F-4D97-AF65-F5344CB8AC3E}">
        <p14:creationId xmlns:p14="http://schemas.microsoft.com/office/powerpoint/2010/main" val="349698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endParaRPr lang="es-CO" sz="20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18</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sz="2800" dirty="0"/>
              <a:t>Inteligencia </a:t>
            </a:r>
            <a:r>
              <a:rPr lang="es-CO" sz="2800" dirty="0" err="1"/>
              <a:t>Artifical</a:t>
            </a:r>
            <a:r>
              <a:rPr lang="es-CO" sz="2800" dirty="0"/>
              <a:t> vs Machine </a:t>
            </a:r>
            <a:r>
              <a:rPr lang="es-CO" sz="2800" dirty="0" err="1"/>
              <a:t>Learning</a:t>
            </a:r>
            <a:r>
              <a:rPr lang="es-CO" sz="2800" dirty="0"/>
              <a:t> vs Deep </a:t>
            </a:r>
            <a:r>
              <a:rPr lang="es-CO" sz="2800" dirty="0" err="1"/>
              <a:t>Learning</a:t>
            </a:r>
            <a:r>
              <a:rPr lang="es-CO" sz="2800" dirty="0"/>
              <a:t> vs Big Data</a:t>
            </a:r>
          </a:p>
        </p:txBody>
      </p:sp>
      <p:sp>
        <p:nvSpPr>
          <p:cNvPr id="2" name="CuadroTexto 1">
            <a:extLst>
              <a:ext uri="{FF2B5EF4-FFF2-40B4-BE49-F238E27FC236}">
                <a16:creationId xmlns:a16="http://schemas.microsoft.com/office/drawing/2014/main" id="{381C137B-3853-4006-B4FB-DDBDCAA563E2}"/>
              </a:ext>
            </a:extLst>
          </p:cNvPr>
          <p:cNvSpPr txBox="1"/>
          <p:nvPr/>
        </p:nvSpPr>
        <p:spPr>
          <a:xfrm>
            <a:off x="323560" y="6298855"/>
            <a:ext cx="11522247" cy="307777"/>
          </a:xfrm>
          <a:prstGeom prst="rect">
            <a:avLst/>
          </a:prstGeom>
          <a:noFill/>
        </p:spPr>
        <p:txBody>
          <a:bodyPr wrap="square" rtlCol="0">
            <a:spAutoFit/>
          </a:bodyPr>
          <a:lstStyle/>
          <a:p>
            <a:r>
              <a:rPr lang="es-CO" sz="1400" dirty="0">
                <a:hlinkClick r:id="rId3"/>
              </a:rPr>
              <a:t>https://www.researchgate.net/figure/Layers-and-their-abstraction-in-deep-learning-Image-recognition-as-measured-by-ImageNet_fig17_326531654</a:t>
            </a:r>
            <a:endParaRPr lang="es-CO" sz="1400" dirty="0"/>
          </a:p>
        </p:txBody>
      </p:sp>
      <p:pic>
        <p:nvPicPr>
          <p:cNvPr id="5122" name="Picture 2" descr="10 Layers and their abstraction in deep learning. Image recognition as measured by ImageNet classification performance has improved dramatically with the development of deep learning. It was apparent that deep learning would take over computer vision and other methods would not be able to catch up in 2012, corresponding AleNet's [36] rising as demonstrated in FigureÂ ">
            <a:extLst>
              <a:ext uri="{FF2B5EF4-FFF2-40B4-BE49-F238E27FC236}">
                <a16:creationId xmlns:a16="http://schemas.microsoft.com/office/drawing/2014/main" id="{A933E467-78C3-482A-A12F-78FA24FE4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0060" y="1434905"/>
            <a:ext cx="6091880" cy="483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945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endParaRPr lang="es-CO" sz="20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19</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sz="2800" dirty="0"/>
              <a:t>Inteligencia </a:t>
            </a:r>
            <a:r>
              <a:rPr lang="es-CO" sz="2800" dirty="0" err="1"/>
              <a:t>Artifical</a:t>
            </a:r>
            <a:r>
              <a:rPr lang="es-CO" sz="2800" dirty="0"/>
              <a:t> vs Machine </a:t>
            </a:r>
            <a:r>
              <a:rPr lang="es-CO" sz="2800" dirty="0" err="1"/>
              <a:t>Learning</a:t>
            </a:r>
            <a:r>
              <a:rPr lang="es-CO" sz="2800" dirty="0"/>
              <a:t> vs Deep </a:t>
            </a:r>
            <a:r>
              <a:rPr lang="es-CO" sz="2800" dirty="0" err="1"/>
              <a:t>Learning</a:t>
            </a:r>
            <a:r>
              <a:rPr lang="es-CO" sz="2800" dirty="0"/>
              <a:t> vs Big Data</a:t>
            </a:r>
          </a:p>
        </p:txBody>
      </p:sp>
      <p:sp>
        <p:nvSpPr>
          <p:cNvPr id="2" name="CuadroTexto 1">
            <a:extLst>
              <a:ext uri="{FF2B5EF4-FFF2-40B4-BE49-F238E27FC236}">
                <a16:creationId xmlns:a16="http://schemas.microsoft.com/office/drawing/2014/main" id="{381C137B-3853-4006-B4FB-DDBDCAA563E2}"/>
              </a:ext>
            </a:extLst>
          </p:cNvPr>
          <p:cNvSpPr txBox="1"/>
          <p:nvPr/>
        </p:nvSpPr>
        <p:spPr>
          <a:xfrm>
            <a:off x="442760" y="6020683"/>
            <a:ext cx="11522247" cy="307777"/>
          </a:xfrm>
          <a:prstGeom prst="rect">
            <a:avLst/>
          </a:prstGeom>
          <a:noFill/>
        </p:spPr>
        <p:txBody>
          <a:bodyPr wrap="square" rtlCol="0">
            <a:spAutoFit/>
          </a:bodyPr>
          <a:lstStyle/>
          <a:p>
            <a:r>
              <a:rPr lang="es-CO" sz="1400" dirty="0" err="1"/>
              <a:t>Exalecom</a:t>
            </a:r>
            <a:r>
              <a:rPr lang="es-CO" sz="1400" dirty="0"/>
              <a:t>, </a:t>
            </a:r>
            <a:r>
              <a:rPr lang="es-CO" sz="1400" dirty="0" err="1"/>
              <a:t>Inc</a:t>
            </a:r>
            <a:r>
              <a:rPr lang="es-CO" sz="1400" dirty="0"/>
              <a:t>: </a:t>
            </a:r>
            <a:r>
              <a:rPr lang="es-CO" sz="1400" dirty="0">
                <a:hlinkClick r:id="rId3"/>
              </a:rPr>
              <a:t>https://www.excelacom.com/resources/blog/the-5-vs-of-big-data-predictions-for-2016/</a:t>
            </a:r>
            <a:endParaRPr lang="es-CO" sz="1400" dirty="0"/>
          </a:p>
        </p:txBody>
      </p:sp>
      <p:pic>
        <p:nvPicPr>
          <p:cNvPr id="5" name="Imagen 4">
            <a:extLst>
              <a:ext uri="{FF2B5EF4-FFF2-40B4-BE49-F238E27FC236}">
                <a16:creationId xmlns:a16="http://schemas.microsoft.com/office/drawing/2014/main" id="{3A84256A-C530-408A-89A8-00D7043FD372}"/>
              </a:ext>
            </a:extLst>
          </p:cNvPr>
          <p:cNvPicPr>
            <a:picLocks noChangeAspect="1"/>
          </p:cNvPicPr>
          <p:nvPr/>
        </p:nvPicPr>
        <p:blipFill>
          <a:blip r:embed="rId4"/>
          <a:stretch>
            <a:fillRect/>
          </a:stretch>
        </p:blipFill>
        <p:spPr>
          <a:xfrm>
            <a:off x="442760" y="1864008"/>
            <a:ext cx="11306480" cy="3974687"/>
          </a:xfrm>
          <a:prstGeom prst="rect">
            <a:avLst/>
          </a:prstGeom>
        </p:spPr>
      </p:pic>
    </p:spTree>
    <p:extLst>
      <p:ext uri="{BB962C8B-B14F-4D97-AF65-F5344CB8AC3E}">
        <p14:creationId xmlns:p14="http://schemas.microsoft.com/office/powerpoint/2010/main" val="486347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599597" y="1643783"/>
            <a:ext cx="10415406" cy="2893789"/>
          </a:xfrm>
        </p:spPr>
        <p:txBody>
          <a:bodyPr/>
          <a:lstStyle/>
          <a:p>
            <a:r>
              <a:rPr lang="es-CO" dirty="0"/>
              <a:t>Introducción a Machine </a:t>
            </a:r>
            <a:r>
              <a:rPr lang="es-CO" dirty="0" err="1"/>
              <a:t>Learning</a:t>
            </a:r>
            <a:endParaRPr lang="es-CO" dirty="0"/>
          </a:p>
        </p:txBody>
      </p:sp>
      <p:sp>
        <p:nvSpPr>
          <p:cNvPr id="5" name="Text Placeholder 4"/>
          <p:cNvSpPr>
            <a:spLocks noGrp="1"/>
          </p:cNvSpPr>
          <p:nvPr>
            <p:ph type="body" idx="11"/>
          </p:nvPr>
        </p:nvSpPr>
        <p:spPr/>
        <p:txBody>
          <a:bodyPr/>
          <a:lstStyle/>
          <a:p>
            <a:endParaRPr lang="en-US" dirty="0"/>
          </a:p>
        </p:txBody>
      </p:sp>
      <p:sp>
        <p:nvSpPr>
          <p:cNvPr id="6" name="Text Placeholder 5"/>
          <p:cNvSpPr>
            <a:spLocks noGrp="1"/>
          </p:cNvSpPr>
          <p:nvPr>
            <p:ph type="body" idx="12"/>
          </p:nvPr>
        </p:nvSpPr>
        <p:spPr>
          <a:xfrm>
            <a:off x="600075" y="5378450"/>
            <a:ext cx="10218738" cy="977380"/>
          </a:xfrm>
        </p:spPr>
        <p:txBody>
          <a:bodyPr>
            <a:normAutofit/>
          </a:bodyPr>
          <a:lstStyle/>
          <a:p>
            <a:r>
              <a:rPr lang="es-CO" dirty="0"/>
              <a:t>Junio</a:t>
            </a:r>
            <a:r>
              <a:rPr lang="en-US" dirty="0"/>
              <a:t> 14 de 2019</a:t>
            </a:r>
            <a:endParaRPr lang="es-AR" dirty="0"/>
          </a:p>
          <a:p>
            <a:r>
              <a:rPr lang="es-CO" dirty="0"/>
              <a:t>Medellín</a:t>
            </a:r>
            <a:endParaRPr lang="en-US" dirty="0"/>
          </a:p>
        </p:txBody>
      </p:sp>
    </p:spTree>
    <p:extLst>
      <p:ext uri="{BB962C8B-B14F-4D97-AF65-F5344CB8AC3E}">
        <p14:creationId xmlns:p14="http://schemas.microsoft.com/office/powerpoint/2010/main" val="2071652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endParaRPr lang="en-US" sz="24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20</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(El caso ideal del) Ciclo</a:t>
            </a:r>
            <a:r>
              <a:rPr lang="en-US" dirty="0"/>
              <a:t> </a:t>
            </a:r>
            <a:r>
              <a:rPr lang="es-CO" dirty="0"/>
              <a:t>de</a:t>
            </a:r>
            <a:r>
              <a:rPr lang="en-US" dirty="0"/>
              <a:t> </a:t>
            </a:r>
            <a:r>
              <a:rPr lang="es-CO" dirty="0"/>
              <a:t>vida</a:t>
            </a:r>
            <a:r>
              <a:rPr lang="en-US" dirty="0"/>
              <a:t> </a:t>
            </a:r>
            <a:r>
              <a:rPr lang="es-CO" dirty="0"/>
              <a:t>de</a:t>
            </a:r>
            <a:r>
              <a:rPr lang="en-US" dirty="0"/>
              <a:t> un Proyecto de </a:t>
            </a:r>
            <a:r>
              <a:rPr lang="es-CO" dirty="0"/>
              <a:t>ML</a:t>
            </a:r>
          </a:p>
        </p:txBody>
      </p:sp>
      <p:pic>
        <p:nvPicPr>
          <p:cNvPr id="6146" name="Picture 2" descr="https://d2o7bfz2il9cb7.cloudfront.net/main-qimg-7ac822bb1a247826cecab46c966d915c">
            <a:extLst>
              <a:ext uri="{FF2B5EF4-FFF2-40B4-BE49-F238E27FC236}">
                <a16:creationId xmlns:a16="http://schemas.microsoft.com/office/drawing/2014/main" id="{68556713-A761-4BB5-80F7-AB2DB89C1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35" y="1434906"/>
            <a:ext cx="7303330" cy="483572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79875C9A-AAE8-4827-BC56-82B315904170}"/>
              </a:ext>
            </a:extLst>
          </p:cNvPr>
          <p:cNvSpPr/>
          <p:nvPr/>
        </p:nvSpPr>
        <p:spPr>
          <a:xfrm>
            <a:off x="321595" y="6236679"/>
            <a:ext cx="11535529" cy="369332"/>
          </a:xfrm>
          <a:prstGeom prst="rect">
            <a:avLst/>
          </a:prstGeom>
        </p:spPr>
        <p:txBody>
          <a:bodyPr wrap="square">
            <a:spAutoFit/>
          </a:bodyPr>
          <a:lstStyle/>
          <a:p>
            <a:pPr algn="ctr"/>
            <a:r>
              <a:rPr lang="es-CO" dirty="0">
                <a:hlinkClick r:id="rId4"/>
              </a:rPr>
              <a:t>https://www.quora.com/What-is-the-life-cycle-of-a-data-science-or-machine-learning-project</a:t>
            </a:r>
            <a:endParaRPr lang="es-CO" dirty="0"/>
          </a:p>
        </p:txBody>
      </p:sp>
    </p:spTree>
    <p:extLst>
      <p:ext uri="{BB962C8B-B14F-4D97-AF65-F5344CB8AC3E}">
        <p14:creationId xmlns:p14="http://schemas.microsoft.com/office/powerpoint/2010/main" val="48396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r>
              <a:rPr lang="es-CO" dirty="0">
                <a:solidFill>
                  <a:srgbClr val="000640"/>
                </a:solidFill>
              </a:rPr>
              <a:t>Cross-</a:t>
            </a:r>
            <a:r>
              <a:rPr lang="es-CO" dirty="0" err="1">
                <a:solidFill>
                  <a:srgbClr val="000640"/>
                </a:solidFill>
              </a:rPr>
              <a:t>industry</a:t>
            </a:r>
            <a:r>
              <a:rPr lang="es-CO" dirty="0">
                <a:solidFill>
                  <a:srgbClr val="000640"/>
                </a:solidFill>
              </a:rPr>
              <a:t> standard </a:t>
            </a:r>
            <a:r>
              <a:rPr lang="es-CO" dirty="0" err="1">
                <a:solidFill>
                  <a:srgbClr val="000640"/>
                </a:solidFill>
              </a:rPr>
              <a:t>process</a:t>
            </a:r>
            <a:r>
              <a:rPr lang="es-CO" dirty="0">
                <a:solidFill>
                  <a:srgbClr val="000640"/>
                </a:solidFill>
              </a:rPr>
              <a:t> </a:t>
            </a:r>
            <a:r>
              <a:rPr lang="es-CO" dirty="0" err="1">
                <a:solidFill>
                  <a:srgbClr val="000640"/>
                </a:solidFill>
              </a:rPr>
              <a:t>for</a:t>
            </a:r>
            <a:r>
              <a:rPr lang="es-CO" dirty="0">
                <a:solidFill>
                  <a:srgbClr val="000640"/>
                </a:solidFill>
              </a:rPr>
              <a:t> data </a:t>
            </a:r>
            <a:r>
              <a:rPr lang="es-CO" dirty="0" err="1">
                <a:solidFill>
                  <a:srgbClr val="000640"/>
                </a:solidFill>
              </a:rPr>
              <a:t>mining</a:t>
            </a:r>
            <a:endParaRPr lang="en-US" sz="2400"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21</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Caso particular: Metodología CRISP-DM</a:t>
            </a:r>
          </a:p>
        </p:txBody>
      </p:sp>
      <p:pic>
        <p:nvPicPr>
          <p:cNvPr id="6148" name="Picture 4" descr="http://www.datascience-pm.com/wp-content/uploads/2018/09/kd-nuggets-poll.jpg">
            <a:extLst>
              <a:ext uri="{FF2B5EF4-FFF2-40B4-BE49-F238E27FC236}">
                <a16:creationId xmlns:a16="http://schemas.microsoft.com/office/drawing/2014/main" id="{E043D14D-D639-4582-AFA3-804244512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907" y="2472717"/>
            <a:ext cx="4677018" cy="295037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www.datascience-pm.com/wp-content/uploads/2018/09/crisp-dm-wikicommons.jpg">
            <a:extLst>
              <a:ext uri="{FF2B5EF4-FFF2-40B4-BE49-F238E27FC236}">
                <a16:creationId xmlns:a16="http://schemas.microsoft.com/office/drawing/2014/main" id="{2898F173-840A-420B-9647-DAC25C2E3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823" y="1434906"/>
            <a:ext cx="5106300" cy="4832892"/>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F00B8A67-2E05-4D5A-8F08-0B8358399CA0}"/>
              </a:ext>
            </a:extLst>
          </p:cNvPr>
          <p:cNvSpPr/>
          <p:nvPr/>
        </p:nvSpPr>
        <p:spPr>
          <a:xfrm>
            <a:off x="654823" y="5720653"/>
            <a:ext cx="4857102" cy="523220"/>
          </a:xfrm>
          <a:prstGeom prst="rect">
            <a:avLst/>
          </a:prstGeom>
        </p:spPr>
        <p:txBody>
          <a:bodyPr wrap="square">
            <a:spAutoFit/>
          </a:bodyPr>
          <a:lstStyle/>
          <a:p>
            <a:r>
              <a:rPr lang="es-CO" sz="1400" dirty="0">
                <a:hlinkClick r:id="rId5"/>
              </a:rPr>
              <a:t>https://www.kdnuggets.com/2014/10/crisp-dm-top-methodology-analytics-data-mining-data-science-projects.html</a:t>
            </a:r>
            <a:endParaRPr lang="es-CO" sz="1400" dirty="0"/>
          </a:p>
        </p:txBody>
      </p:sp>
      <p:sp>
        <p:nvSpPr>
          <p:cNvPr id="11" name="Rectángulo 10">
            <a:extLst>
              <a:ext uri="{FF2B5EF4-FFF2-40B4-BE49-F238E27FC236}">
                <a16:creationId xmlns:a16="http://schemas.microsoft.com/office/drawing/2014/main" id="{704B3CAB-4AE8-4E9D-B1F8-955EE3F97C5B}"/>
              </a:ext>
            </a:extLst>
          </p:cNvPr>
          <p:cNvSpPr/>
          <p:nvPr/>
        </p:nvSpPr>
        <p:spPr>
          <a:xfrm>
            <a:off x="6095999" y="6214447"/>
            <a:ext cx="5761123" cy="307777"/>
          </a:xfrm>
          <a:prstGeom prst="rect">
            <a:avLst/>
          </a:prstGeom>
        </p:spPr>
        <p:txBody>
          <a:bodyPr wrap="square">
            <a:spAutoFit/>
          </a:bodyPr>
          <a:lstStyle/>
          <a:p>
            <a:pPr algn="ctr"/>
            <a:r>
              <a:rPr lang="es-CO" sz="1400" dirty="0">
                <a:hlinkClick r:id="rId6"/>
              </a:rPr>
              <a:t>https://commons.wikimedia.org/w/index.php?curid=24930610</a:t>
            </a:r>
            <a:endParaRPr lang="es-CO" sz="1400" dirty="0"/>
          </a:p>
        </p:txBody>
      </p:sp>
    </p:spTree>
    <p:extLst>
      <p:ext uri="{BB962C8B-B14F-4D97-AF65-F5344CB8AC3E}">
        <p14:creationId xmlns:p14="http://schemas.microsoft.com/office/powerpoint/2010/main" val="404606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r>
              <a:rPr lang="es-CO" dirty="0"/>
              <a:t>Machine </a:t>
            </a:r>
            <a:r>
              <a:rPr lang="es-CO" dirty="0" err="1"/>
              <a:t>Learning</a:t>
            </a:r>
            <a:r>
              <a:rPr lang="es-CO" dirty="0"/>
              <a:t>, Andrew Ng (Coursera)</a:t>
            </a:r>
          </a:p>
          <a:p>
            <a:pPr marL="342900" indent="-342900">
              <a:buFont typeface="Arial" panose="020B0604020202020204" pitchFamily="34" charset="0"/>
              <a:buChar char="•"/>
            </a:pPr>
            <a:r>
              <a:rPr lang="es-CO" dirty="0" err="1"/>
              <a:t>Foundations</a:t>
            </a:r>
            <a:r>
              <a:rPr lang="es-CO" dirty="0"/>
              <a:t> </a:t>
            </a:r>
            <a:r>
              <a:rPr lang="es-CO" dirty="0" err="1"/>
              <a:t>of</a:t>
            </a:r>
            <a:r>
              <a:rPr lang="es-CO" dirty="0"/>
              <a:t> Machine </a:t>
            </a:r>
            <a:r>
              <a:rPr lang="es-CO" dirty="0" err="1"/>
              <a:t>Learning</a:t>
            </a:r>
            <a:r>
              <a:rPr lang="es-CO" dirty="0"/>
              <a:t>, David S. Rosenberg </a:t>
            </a:r>
            <a:r>
              <a:rPr lang="es-CO" dirty="0">
                <a:hlinkClick r:id="rId3"/>
              </a:rPr>
              <a:t>https://bloomberg.github.io/foml/</a:t>
            </a:r>
            <a:endParaRPr lang="es-CO" dirty="0"/>
          </a:p>
          <a:p>
            <a:pPr marL="342900" indent="-342900">
              <a:buFont typeface="Arial" panose="020B0604020202020204" pitchFamily="34" charset="0"/>
              <a:buChar char="•"/>
            </a:pPr>
            <a:r>
              <a:rPr lang="es-CO" dirty="0">
                <a:hlinkClick r:id="rId4"/>
              </a:rPr>
              <a:t>https://medium.com/iotforall/the-difference-between-artificial-intelligence-machine-learning-and-deep-learning-3aa67bff5991</a:t>
            </a:r>
            <a:endParaRPr lang="es-CO" dirty="0">
              <a:hlinkClick r:id="rId5"/>
            </a:endParaRPr>
          </a:p>
          <a:p>
            <a:pPr marL="342900" indent="-342900">
              <a:buFont typeface="Arial" panose="020B0604020202020204" pitchFamily="34" charset="0"/>
              <a:buChar char="•"/>
            </a:pPr>
            <a:r>
              <a:rPr lang="es-CO" dirty="0">
                <a:hlinkClick r:id="rId5"/>
              </a:rPr>
              <a:t>https://medium.com/datadriveninvestor/ai-vs-machine-learning-vs-deep-learning-ba3b3c58c32</a:t>
            </a:r>
            <a:endParaRPr lang="es-CO" dirty="0">
              <a:hlinkClick r:id="rId6"/>
            </a:endParaRPr>
          </a:p>
          <a:p>
            <a:pPr marL="342900" indent="-342900">
              <a:buFont typeface="Arial" panose="020B0604020202020204" pitchFamily="34" charset="0"/>
              <a:buChar char="•"/>
            </a:pPr>
            <a:r>
              <a:rPr lang="es-CO" dirty="0">
                <a:hlinkClick r:id="rId6"/>
              </a:rPr>
              <a:t>https://www.seas.upenn.edu/~cis519/fall2017/lectures/01_introduction.pdf</a:t>
            </a:r>
            <a:endParaRPr lang="es-CO" dirty="0"/>
          </a:p>
          <a:p>
            <a:endParaRPr lang="es-CO" dirty="0"/>
          </a:p>
          <a:p>
            <a:pPr marL="342900" indent="-342900">
              <a:buFont typeface="Arial" panose="020B0604020202020204" pitchFamily="34" charset="0"/>
              <a:buChar char="•"/>
            </a:pPr>
            <a:endParaRPr lang="en-US" dirty="0">
              <a:solidFill>
                <a:srgbClr val="000640"/>
              </a:solidFill>
            </a:endParaRP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22</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Referencias</a:t>
            </a:r>
          </a:p>
        </p:txBody>
      </p:sp>
    </p:spTree>
    <p:extLst>
      <p:ext uri="{BB962C8B-B14F-4D97-AF65-F5344CB8AC3E}">
        <p14:creationId xmlns:p14="http://schemas.microsoft.com/office/powerpoint/2010/main" val="2204961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670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3</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Contenido general</a:t>
            </a:r>
          </a:p>
        </p:txBody>
      </p:sp>
      <p:sp>
        <p:nvSpPr>
          <p:cNvPr id="2" name="Content Placeholder 1"/>
          <p:cNvSpPr>
            <a:spLocks noGrp="1"/>
          </p:cNvSpPr>
          <p:nvPr>
            <p:ph sz="quarter" idx="11"/>
          </p:nvPr>
        </p:nvSpPr>
        <p:spPr>
          <a:xfrm>
            <a:off x="321596" y="1413974"/>
            <a:ext cx="11535528" cy="5011814"/>
          </a:xfrm>
          <a:ln>
            <a:noFill/>
          </a:ln>
        </p:spPr>
        <p:style>
          <a:lnRef idx="2">
            <a:schemeClr val="dk1"/>
          </a:lnRef>
          <a:fillRef idx="1">
            <a:schemeClr val="lt1"/>
          </a:fillRef>
          <a:effectRef idx="0">
            <a:schemeClr val="dk1"/>
          </a:effectRef>
          <a:fontRef idx="minor">
            <a:schemeClr val="dk1"/>
          </a:fontRef>
        </p:style>
        <p:txBody>
          <a:bodyPr/>
          <a:lstStyle/>
          <a:p>
            <a:pPr marL="342900" indent="-342900">
              <a:buFont typeface="Arial" panose="020B0604020202020204" pitchFamily="34" charset="0"/>
              <a:buChar char="•"/>
            </a:pPr>
            <a:r>
              <a:rPr lang="en-US" sz="3200" dirty="0" err="1">
                <a:solidFill>
                  <a:srgbClr val="000640"/>
                </a:solidFill>
              </a:rPr>
              <a:t>Esquema</a:t>
            </a:r>
            <a:r>
              <a:rPr lang="en-US" sz="3200" dirty="0">
                <a:solidFill>
                  <a:srgbClr val="000640"/>
                </a:solidFill>
              </a:rPr>
              <a:t> general de lo </a:t>
            </a:r>
            <a:r>
              <a:rPr lang="en-US" sz="3200" dirty="0" err="1">
                <a:solidFill>
                  <a:srgbClr val="000640"/>
                </a:solidFill>
              </a:rPr>
              <a:t>qué</a:t>
            </a:r>
            <a:r>
              <a:rPr lang="en-US" sz="3200" dirty="0">
                <a:solidFill>
                  <a:srgbClr val="000640"/>
                </a:solidFill>
              </a:rPr>
              <a:t> se </a:t>
            </a:r>
            <a:r>
              <a:rPr lang="en-US" sz="3200" dirty="0" err="1">
                <a:solidFill>
                  <a:srgbClr val="000640"/>
                </a:solidFill>
              </a:rPr>
              <a:t>desea</a:t>
            </a:r>
            <a:r>
              <a:rPr lang="en-US" sz="3200" dirty="0">
                <a:solidFill>
                  <a:srgbClr val="000640"/>
                </a:solidFill>
              </a:rPr>
              <a:t> resolver.</a:t>
            </a:r>
          </a:p>
          <a:p>
            <a:pPr marL="342900" indent="-342900">
              <a:buFont typeface="Arial" panose="020B0604020202020204" pitchFamily="34" charset="0"/>
              <a:buChar char="•"/>
            </a:pPr>
            <a:r>
              <a:rPr lang="en-US" sz="3200" dirty="0" err="1">
                <a:solidFill>
                  <a:srgbClr val="000640"/>
                </a:solidFill>
              </a:rPr>
              <a:t>Definición</a:t>
            </a:r>
            <a:r>
              <a:rPr lang="en-US" sz="3200" dirty="0">
                <a:solidFill>
                  <a:srgbClr val="000640"/>
                </a:solidFill>
              </a:rPr>
              <a:t> de Machine Learning.</a:t>
            </a:r>
          </a:p>
          <a:p>
            <a:pPr marL="342900" indent="-342900">
              <a:buFont typeface="Arial" panose="020B0604020202020204" pitchFamily="34" charset="0"/>
              <a:buChar char="•"/>
            </a:pPr>
            <a:r>
              <a:rPr lang="en-US" sz="3200" dirty="0" err="1">
                <a:solidFill>
                  <a:srgbClr val="000640"/>
                </a:solidFill>
              </a:rPr>
              <a:t>Tipos</a:t>
            </a:r>
            <a:r>
              <a:rPr lang="en-US" sz="3200" dirty="0">
                <a:solidFill>
                  <a:srgbClr val="000640"/>
                </a:solidFill>
              </a:rPr>
              <a:t> de </a:t>
            </a:r>
            <a:r>
              <a:rPr lang="es-CO" sz="3200" dirty="0">
                <a:solidFill>
                  <a:srgbClr val="000640"/>
                </a:solidFill>
              </a:rPr>
              <a:t>aprendizaje</a:t>
            </a:r>
            <a:r>
              <a:rPr lang="en-US" sz="3200" dirty="0">
                <a:solidFill>
                  <a:srgbClr val="000640"/>
                </a:solidFill>
              </a:rPr>
              <a:t>.</a:t>
            </a:r>
          </a:p>
          <a:p>
            <a:pPr marL="342900" indent="-342900">
              <a:buFont typeface="Arial" panose="020B0604020202020204" pitchFamily="34" charset="0"/>
              <a:buChar char="•"/>
            </a:pPr>
            <a:r>
              <a:rPr lang="en-US" sz="3200" dirty="0">
                <a:solidFill>
                  <a:srgbClr val="000640"/>
                </a:solidFill>
              </a:rPr>
              <a:t>ML vs IA vs Deep Learning vs Big Data.</a:t>
            </a:r>
          </a:p>
          <a:p>
            <a:pPr marL="342900" indent="-342900">
              <a:buFont typeface="Arial" panose="020B0604020202020204" pitchFamily="34" charset="0"/>
              <a:buChar char="•"/>
            </a:pPr>
            <a:r>
              <a:rPr lang="es-CO" sz="3200" dirty="0">
                <a:solidFill>
                  <a:srgbClr val="000640"/>
                </a:solidFill>
              </a:rPr>
              <a:t>Ciclo de vida de un Proyecto de ML.</a:t>
            </a:r>
            <a:endParaRPr lang="en-US" sz="3200" dirty="0">
              <a:solidFill>
                <a:srgbClr val="000640"/>
              </a:solidFill>
            </a:endParaRPr>
          </a:p>
        </p:txBody>
      </p:sp>
    </p:spTree>
    <p:extLst>
      <p:ext uri="{BB962C8B-B14F-4D97-AF65-F5344CB8AC3E}">
        <p14:creationId xmlns:p14="http://schemas.microsoft.com/office/powerpoint/2010/main" val="1923074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4</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El reto</a:t>
            </a:r>
          </a:p>
        </p:txBody>
      </p:sp>
      <p:sp>
        <p:nvSpPr>
          <p:cNvPr id="2" name="Content Placeholder 1"/>
          <p:cNvSpPr>
            <a:spLocks noGrp="1"/>
          </p:cNvSpPr>
          <p:nvPr>
            <p:ph sz="quarter" idx="11"/>
          </p:nvPr>
        </p:nvSpPr>
        <p:spPr>
          <a:xfrm>
            <a:off x="321596" y="1413974"/>
            <a:ext cx="11535528" cy="1452916"/>
          </a:xfrm>
          <a:ln>
            <a:noFill/>
          </a:ln>
        </p:spPr>
        <p:style>
          <a:lnRef idx="2">
            <a:schemeClr val="dk1"/>
          </a:lnRef>
          <a:fillRef idx="1">
            <a:schemeClr val="lt1"/>
          </a:fillRef>
          <a:effectRef idx="0">
            <a:schemeClr val="dk1"/>
          </a:effectRef>
          <a:fontRef idx="minor">
            <a:schemeClr val="dk1"/>
          </a:fontRef>
        </p:style>
        <p:txBody>
          <a:bodyPr/>
          <a:lstStyle/>
          <a:p>
            <a:r>
              <a:rPr lang="en-US" dirty="0">
                <a:solidFill>
                  <a:srgbClr val="000640"/>
                </a:solidFill>
              </a:rPr>
              <a:t>La </a:t>
            </a:r>
            <a:r>
              <a:rPr lang="en-US" dirty="0" err="1">
                <a:solidFill>
                  <a:srgbClr val="000640"/>
                </a:solidFill>
              </a:rPr>
              <a:t>mayoría</a:t>
            </a:r>
            <a:r>
              <a:rPr lang="en-US" dirty="0">
                <a:solidFill>
                  <a:srgbClr val="000640"/>
                </a:solidFill>
              </a:rPr>
              <a:t> de las </a:t>
            </a:r>
            <a:r>
              <a:rPr lang="en-US" dirty="0" err="1">
                <a:solidFill>
                  <a:srgbClr val="000640"/>
                </a:solidFill>
              </a:rPr>
              <a:t>veces</a:t>
            </a:r>
            <a:r>
              <a:rPr lang="en-US" dirty="0">
                <a:solidFill>
                  <a:srgbClr val="000640"/>
                </a:solidFill>
              </a:rPr>
              <a:t> el </a:t>
            </a:r>
            <a:r>
              <a:rPr lang="en-US" dirty="0" err="1">
                <a:solidFill>
                  <a:srgbClr val="000640"/>
                </a:solidFill>
              </a:rPr>
              <a:t>tema</a:t>
            </a:r>
            <a:r>
              <a:rPr lang="en-US" dirty="0">
                <a:solidFill>
                  <a:srgbClr val="000640"/>
                </a:solidFill>
              </a:rPr>
              <a:t> </a:t>
            </a:r>
            <a:r>
              <a:rPr lang="en-US" dirty="0" err="1">
                <a:solidFill>
                  <a:srgbClr val="000640"/>
                </a:solidFill>
              </a:rPr>
              <a:t>está</a:t>
            </a:r>
            <a:r>
              <a:rPr lang="en-US" dirty="0">
                <a:solidFill>
                  <a:srgbClr val="000640"/>
                </a:solidFill>
              </a:rPr>
              <a:t> </a:t>
            </a:r>
            <a:r>
              <a:rPr lang="en-US" dirty="0" err="1">
                <a:solidFill>
                  <a:srgbClr val="000640"/>
                </a:solidFill>
              </a:rPr>
              <a:t>enmarcado</a:t>
            </a:r>
            <a:r>
              <a:rPr lang="en-US" dirty="0">
                <a:solidFill>
                  <a:srgbClr val="000640"/>
                </a:solidFill>
              </a:rPr>
              <a:t> </a:t>
            </a:r>
            <a:r>
              <a:rPr lang="en-US" dirty="0" err="1">
                <a:solidFill>
                  <a:srgbClr val="000640"/>
                </a:solidFill>
              </a:rPr>
              <a:t>en</a:t>
            </a:r>
            <a:r>
              <a:rPr lang="en-US" dirty="0">
                <a:solidFill>
                  <a:srgbClr val="000640"/>
                </a:solidFill>
              </a:rPr>
              <a:t> un </a:t>
            </a:r>
            <a:r>
              <a:rPr lang="en-US" dirty="0" err="1">
                <a:solidFill>
                  <a:srgbClr val="000640"/>
                </a:solidFill>
              </a:rPr>
              <a:t>problema</a:t>
            </a:r>
            <a:r>
              <a:rPr lang="en-US" dirty="0">
                <a:solidFill>
                  <a:srgbClr val="000640"/>
                </a:solidFill>
              </a:rPr>
              <a:t> de </a:t>
            </a:r>
            <a:r>
              <a:rPr lang="en-US" b="1" dirty="0" err="1">
                <a:solidFill>
                  <a:srgbClr val="000640"/>
                </a:solidFill>
              </a:rPr>
              <a:t>predicción</a:t>
            </a:r>
            <a:r>
              <a:rPr lang="en-US" dirty="0">
                <a:solidFill>
                  <a:srgbClr val="000640"/>
                </a:solidFill>
              </a:rPr>
              <a:t>: </a:t>
            </a:r>
          </a:p>
          <a:p>
            <a:pPr marL="342900" indent="-342900">
              <a:buFont typeface="Arial" panose="020B0604020202020204" pitchFamily="34" charset="0"/>
              <a:buChar char="•"/>
            </a:pPr>
            <a:r>
              <a:rPr lang="en-US" dirty="0" err="1">
                <a:solidFill>
                  <a:srgbClr val="000640"/>
                </a:solidFill>
              </a:rPr>
              <a:t>Dada</a:t>
            </a:r>
            <a:r>
              <a:rPr lang="en-US" dirty="0">
                <a:solidFill>
                  <a:srgbClr val="000640"/>
                </a:solidFill>
              </a:rPr>
              <a:t> </a:t>
            </a:r>
            <a:r>
              <a:rPr lang="en-US" dirty="0" err="1">
                <a:solidFill>
                  <a:srgbClr val="000640"/>
                </a:solidFill>
              </a:rPr>
              <a:t>una</a:t>
            </a:r>
            <a:r>
              <a:rPr lang="en-US" dirty="0">
                <a:solidFill>
                  <a:srgbClr val="000640"/>
                </a:solidFill>
              </a:rPr>
              <a:t> entrada </a:t>
            </a:r>
            <a:r>
              <a:rPr lang="en-US" i="1" dirty="0">
                <a:solidFill>
                  <a:srgbClr val="000640"/>
                </a:solidFill>
              </a:rPr>
              <a:t>x</a:t>
            </a:r>
          </a:p>
          <a:p>
            <a:pPr marL="342900" indent="-342900">
              <a:buFont typeface="Arial" panose="020B0604020202020204" pitchFamily="34" charset="0"/>
              <a:buChar char="•"/>
            </a:pPr>
            <a:r>
              <a:rPr lang="en-US" dirty="0" err="1">
                <a:solidFill>
                  <a:srgbClr val="000640"/>
                </a:solidFill>
              </a:rPr>
              <a:t>Predecir</a:t>
            </a:r>
            <a:r>
              <a:rPr lang="en-US" dirty="0">
                <a:solidFill>
                  <a:srgbClr val="000640"/>
                </a:solidFill>
              </a:rPr>
              <a:t> </a:t>
            </a:r>
            <a:r>
              <a:rPr lang="en-US" dirty="0" err="1">
                <a:solidFill>
                  <a:srgbClr val="000640"/>
                </a:solidFill>
              </a:rPr>
              <a:t>una</a:t>
            </a:r>
            <a:r>
              <a:rPr lang="en-US" dirty="0">
                <a:solidFill>
                  <a:srgbClr val="000640"/>
                </a:solidFill>
              </a:rPr>
              <a:t> </a:t>
            </a:r>
            <a:r>
              <a:rPr lang="en-US" dirty="0" err="1">
                <a:solidFill>
                  <a:srgbClr val="000640"/>
                </a:solidFill>
              </a:rPr>
              <a:t>salida</a:t>
            </a:r>
            <a:r>
              <a:rPr lang="en-US" i="1" dirty="0">
                <a:solidFill>
                  <a:srgbClr val="000640"/>
                </a:solidFill>
              </a:rPr>
              <a:t> y</a:t>
            </a:r>
          </a:p>
        </p:txBody>
      </p:sp>
      <p:pic>
        <p:nvPicPr>
          <p:cNvPr id="1028" name="Picture 4" descr="Resultado de imagen para spam problem">
            <a:extLst>
              <a:ext uri="{FF2B5EF4-FFF2-40B4-BE49-F238E27FC236}">
                <a16:creationId xmlns:a16="http://schemas.microsoft.com/office/drawing/2014/main" id="{09B47772-92C2-41DC-9E80-7E5672AFE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21" t="-716" r="339" b="716"/>
          <a:stretch/>
        </p:blipFill>
        <p:spPr bwMode="auto">
          <a:xfrm>
            <a:off x="483961" y="2949024"/>
            <a:ext cx="3280798" cy="1963561"/>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42CB0C27-CCAD-463C-A5BF-3DD1DF75D695}"/>
              </a:ext>
            </a:extLst>
          </p:cNvPr>
          <p:cNvSpPr txBox="1">
            <a:spLocks/>
          </p:cNvSpPr>
          <p:nvPr/>
        </p:nvSpPr>
        <p:spPr>
          <a:xfrm>
            <a:off x="334877" y="5022168"/>
            <a:ext cx="3578966" cy="1426165"/>
          </a:xfrm>
          <a:prstGeom prst="rect">
            <a:avLst/>
          </a:prstGeom>
        </p:spPr>
        <p:txBody>
          <a:bodyPr lIns="0"/>
          <a:lstStyle>
            <a:lvl1pPr marL="0" indent="0" algn="l" defTabSz="914400" rtl="0" eaLnBrk="1" latinLnBrk="0" hangingPunct="1">
              <a:lnSpc>
                <a:spcPct val="90000"/>
              </a:lnSpc>
              <a:spcBef>
                <a:spcPts val="1000"/>
              </a:spcBef>
              <a:buFont typeface="+mj-lt"/>
              <a:buNone/>
              <a:defRPr sz="2400" kern="1200">
                <a:solidFill>
                  <a:srgbClr val="808285"/>
                </a:solidFill>
                <a:latin typeface="+mn-lt"/>
                <a:ea typeface="+mn-ea"/>
                <a:cs typeface="+mn-cs"/>
              </a:defRPr>
            </a:lvl1pPr>
            <a:lvl2pPr marL="685800" indent="-342900" algn="l" defTabSz="914400" rtl="0" eaLnBrk="1" latinLnBrk="0" hangingPunct="1">
              <a:lnSpc>
                <a:spcPct val="90000"/>
              </a:lnSpc>
              <a:spcBef>
                <a:spcPts val="500"/>
              </a:spcBef>
              <a:buFont typeface="+mj-lt"/>
              <a:buAutoNum type="alphaLcPeriod"/>
              <a:defRPr sz="1800" kern="1200">
                <a:solidFill>
                  <a:srgbClr val="808285"/>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CO" sz="2000" b="1" dirty="0">
                <a:solidFill>
                  <a:srgbClr val="000640"/>
                </a:solidFill>
              </a:rPr>
              <a:t>Entrada:</a:t>
            </a:r>
            <a:r>
              <a:rPr lang="es-CO" sz="2000" dirty="0">
                <a:solidFill>
                  <a:srgbClr val="000640"/>
                </a:solidFill>
              </a:rPr>
              <a:t> Email.</a:t>
            </a:r>
          </a:p>
          <a:p>
            <a:r>
              <a:rPr lang="es-CO" sz="2000" b="1" dirty="0">
                <a:solidFill>
                  <a:srgbClr val="000640"/>
                </a:solidFill>
              </a:rPr>
              <a:t>Salida:</a:t>
            </a:r>
            <a:r>
              <a:rPr lang="es-CO" sz="2000" dirty="0">
                <a:solidFill>
                  <a:srgbClr val="000640"/>
                </a:solidFill>
              </a:rPr>
              <a:t> “Spam” o “No Spam”.</a:t>
            </a:r>
          </a:p>
          <a:p>
            <a:r>
              <a:rPr lang="es-CO" sz="2000" dirty="0">
                <a:solidFill>
                  <a:srgbClr val="000640"/>
                </a:solidFill>
              </a:rPr>
              <a:t>Problema de clasificación binario.</a:t>
            </a:r>
          </a:p>
        </p:txBody>
      </p:sp>
      <p:pic>
        <p:nvPicPr>
          <p:cNvPr id="1030" name="Picture 6" descr="Resultado de imagen para medical diagnosis model">
            <a:extLst>
              <a:ext uri="{FF2B5EF4-FFF2-40B4-BE49-F238E27FC236}">
                <a16:creationId xmlns:a16="http://schemas.microsoft.com/office/drawing/2014/main" id="{ACA99A9D-B28F-4492-B77E-68F3190F06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956" y="2949023"/>
            <a:ext cx="2660807" cy="1963561"/>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
            <a:extLst>
              <a:ext uri="{FF2B5EF4-FFF2-40B4-BE49-F238E27FC236}">
                <a16:creationId xmlns:a16="http://schemas.microsoft.com/office/drawing/2014/main" id="{2BD8A077-30AF-4D8C-A76F-7C6FA0450A55}"/>
              </a:ext>
            </a:extLst>
          </p:cNvPr>
          <p:cNvSpPr txBox="1">
            <a:spLocks/>
          </p:cNvSpPr>
          <p:nvPr/>
        </p:nvSpPr>
        <p:spPr>
          <a:xfrm>
            <a:off x="4126524" y="5022167"/>
            <a:ext cx="3938954" cy="1426165"/>
          </a:xfrm>
          <a:prstGeom prst="rect">
            <a:avLst/>
          </a:prstGeom>
        </p:spPr>
        <p:txBody>
          <a:bodyPr lIns="0"/>
          <a:lstStyle>
            <a:lvl1pPr marL="0" indent="0" algn="l" defTabSz="914400" rtl="0" eaLnBrk="1" latinLnBrk="0" hangingPunct="1">
              <a:lnSpc>
                <a:spcPct val="90000"/>
              </a:lnSpc>
              <a:spcBef>
                <a:spcPts val="1000"/>
              </a:spcBef>
              <a:buFont typeface="+mj-lt"/>
              <a:buNone/>
              <a:defRPr sz="2400" kern="1200">
                <a:solidFill>
                  <a:srgbClr val="808285"/>
                </a:solidFill>
                <a:latin typeface="+mn-lt"/>
                <a:ea typeface="+mn-ea"/>
                <a:cs typeface="+mn-cs"/>
              </a:defRPr>
            </a:lvl1pPr>
            <a:lvl2pPr marL="685800" indent="-342900" algn="l" defTabSz="914400" rtl="0" eaLnBrk="1" latinLnBrk="0" hangingPunct="1">
              <a:lnSpc>
                <a:spcPct val="90000"/>
              </a:lnSpc>
              <a:spcBef>
                <a:spcPts val="500"/>
              </a:spcBef>
              <a:buFont typeface="+mj-lt"/>
              <a:buAutoNum type="alphaLcPeriod"/>
              <a:defRPr sz="1800" kern="1200">
                <a:solidFill>
                  <a:srgbClr val="808285"/>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CO" sz="2000" b="1" dirty="0">
                <a:solidFill>
                  <a:srgbClr val="000640"/>
                </a:solidFill>
              </a:rPr>
              <a:t>Entrada:</a:t>
            </a:r>
            <a:r>
              <a:rPr lang="es-CO" sz="2000" dirty="0">
                <a:solidFill>
                  <a:srgbClr val="000640"/>
                </a:solidFill>
              </a:rPr>
              <a:t> Síntomas</a:t>
            </a:r>
            <a:r>
              <a:rPr lang="en-US" sz="2000" dirty="0">
                <a:solidFill>
                  <a:srgbClr val="000640"/>
                </a:solidFill>
              </a:rPr>
              <a:t> (</a:t>
            </a:r>
            <a:r>
              <a:rPr lang="es-CO" sz="2000" dirty="0">
                <a:solidFill>
                  <a:srgbClr val="000640"/>
                </a:solidFill>
              </a:rPr>
              <a:t>fiebre</a:t>
            </a:r>
            <a:r>
              <a:rPr lang="en-US" sz="2000" dirty="0">
                <a:solidFill>
                  <a:srgbClr val="000640"/>
                </a:solidFill>
              </a:rPr>
              <a:t>, </a:t>
            </a:r>
            <a:r>
              <a:rPr lang="es-CO" sz="2000" dirty="0">
                <a:solidFill>
                  <a:srgbClr val="000640"/>
                </a:solidFill>
              </a:rPr>
              <a:t>tos</a:t>
            </a:r>
            <a:r>
              <a:rPr lang="en-US" sz="2000" dirty="0">
                <a:solidFill>
                  <a:srgbClr val="000640"/>
                </a:solidFill>
              </a:rPr>
              <a:t>, nauseas, </a:t>
            </a:r>
            <a:r>
              <a:rPr lang="es-CO" sz="2000" dirty="0">
                <a:solidFill>
                  <a:srgbClr val="000640"/>
                </a:solidFill>
              </a:rPr>
              <a:t>temblores</a:t>
            </a:r>
            <a:r>
              <a:rPr lang="en-US" sz="2000" dirty="0">
                <a:solidFill>
                  <a:srgbClr val="000640"/>
                </a:solidFill>
              </a:rPr>
              <a:t>, …</a:t>
            </a:r>
            <a:r>
              <a:rPr lang="es-CO" sz="2000" dirty="0">
                <a:solidFill>
                  <a:srgbClr val="000640"/>
                </a:solidFill>
              </a:rPr>
              <a:t>).</a:t>
            </a:r>
          </a:p>
          <a:p>
            <a:r>
              <a:rPr lang="es-CO" sz="2000" b="1" dirty="0">
                <a:solidFill>
                  <a:srgbClr val="000640"/>
                </a:solidFill>
              </a:rPr>
              <a:t>Salida:</a:t>
            </a:r>
            <a:r>
              <a:rPr lang="es-CO" sz="2000" dirty="0">
                <a:solidFill>
                  <a:srgbClr val="000640"/>
                </a:solidFill>
              </a:rPr>
              <a:t> Diagnostico (neumonía, gripa, resfriado, bronquitis, ...)</a:t>
            </a:r>
          </a:p>
          <a:p>
            <a:r>
              <a:rPr lang="es-CO" sz="2000" dirty="0">
                <a:solidFill>
                  <a:srgbClr val="000640"/>
                </a:solidFill>
              </a:rPr>
              <a:t>Problema de clasificación </a:t>
            </a:r>
            <a:r>
              <a:rPr lang="es-CO" sz="2000" dirty="0" err="1">
                <a:solidFill>
                  <a:srgbClr val="000640"/>
                </a:solidFill>
              </a:rPr>
              <a:t>multiclase</a:t>
            </a:r>
            <a:r>
              <a:rPr lang="es-CO" sz="2000" dirty="0">
                <a:solidFill>
                  <a:srgbClr val="000640"/>
                </a:solidFill>
              </a:rPr>
              <a:t>.</a:t>
            </a:r>
          </a:p>
        </p:txBody>
      </p:sp>
      <p:pic>
        <p:nvPicPr>
          <p:cNvPr id="1032" name="Picture 8" descr="Resultado de imagen para proyeccion">
            <a:extLst>
              <a:ext uri="{FF2B5EF4-FFF2-40B4-BE49-F238E27FC236}">
                <a16:creationId xmlns:a16="http://schemas.microsoft.com/office/drawing/2014/main" id="{3AD69BDA-A2BB-4E22-8455-CE4654282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603" y="2949026"/>
            <a:ext cx="2520078" cy="1963561"/>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
            <a:extLst>
              <a:ext uri="{FF2B5EF4-FFF2-40B4-BE49-F238E27FC236}">
                <a16:creationId xmlns:a16="http://schemas.microsoft.com/office/drawing/2014/main" id="{401B284E-BEA4-4EC8-A3A4-554E54C29E4C}"/>
              </a:ext>
            </a:extLst>
          </p:cNvPr>
          <p:cNvSpPr txBox="1">
            <a:spLocks/>
          </p:cNvSpPr>
          <p:nvPr/>
        </p:nvSpPr>
        <p:spPr>
          <a:xfrm>
            <a:off x="8278160" y="4999623"/>
            <a:ext cx="3578964" cy="1426165"/>
          </a:xfrm>
          <a:prstGeom prst="rect">
            <a:avLst/>
          </a:prstGeom>
        </p:spPr>
        <p:txBody>
          <a:bodyPr lIns="0"/>
          <a:lstStyle>
            <a:lvl1pPr marL="0" indent="0" algn="l" defTabSz="914400" rtl="0" eaLnBrk="1" latinLnBrk="0" hangingPunct="1">
              <a:lnSpc>
                <a:spcPct val="90000"/>
              </a:lnSpc>
              <a:spcBef>
                <a:spcPts val="1000"/>
              </a:spcBef>
              <a:buFont typeface="+mj-lt"/>
              <a:buNone/>
              <a:defRPr sz="2400" kern="1200">
                <a:solidFill>
                  <a:srgbClr val="808285"/>
                </a:solidFill>
                <a:latin typeface="+mn-lt"/>
                <a:ea typeface="+mn-ea"/>
                <a:cs typeface="+mn-cs"/>
              </a:defRPr>
            </a:lvl1pPr>
            <a:lvl2pPr marL="685800" indent="-342900" algn="l" defTabSz="914400" rtl="0" eaLnBrk="1" latinLnBrk="0" hangingPunct="1">
              <a:lnSpc>
                <a:spcPct val="90000"/>
              </a:lnSpc>
              <a:spcBef>
                <a:spcPts val="500"/>
              </a:spcBef>
              <a:buFont typeface="+mj-lt"/>
              <a:buAutoNum type="alphaLcPeriod"/>
              <a:defRPr sz="1800" kern="1200">
                <a:solidFill>
                  <a:srgbClr val="808285"/>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CO" sz="2000" b="1" dirty="0">
                <a:solidFill>
                  <a:srgbClr val="000640"/>
                </a:solidFill>
              </a:rPr>
              <a:t>Entrada:</a:t>
            </a:r>
            <a:r>
              <a:rPr lang="es-CO" sz="2000" dirty="0">
                <a:solidFill>
                  <a:srgbClr val="000640"/>
                </a:solidFill>
              </a:rPr>
              <a:t> Histórico del Gross mensual.</a:t>
            </a:r>
          </a:p>
          <a:p>
            <a:r>
              <a:rPr lang="es-CO" sz="2000" b="1" dirty="0">
                <a:solidFill>
                  <a:srgbClr val="000640"/>
                </a:solidFill>
              </a:rPr>
              <a:t>Salida:</a:t>
            </a:r>
            <a:r>
              <a:rPr lang="es-CO" sz="2000" dirty="0">
                <a:solidFill>
                  <a:srgbClr val="000640"/>
                </a:solidFill>
              </a:rPr>
              <a:t> Predicción del Gross al mes siguiente</a:t>
            </a:r>
          </a:p>
          <a:p>
            <a:r>
              <a:rPr lang="es-CO" sz="2000" dirty="0">
                <a:solidFill>
                  <a:srgbClr val="000640"/>
                </a:solidFill>
              </a:rPr>
              <a:t>Problema de regresión.</a:t>
            </a:r>
          </a:p>
        </p:txBody>
      </p:sp>
    </p:spTree>
    <p:extLst>
      <p:ext uri="{BB962C8B-B14F-4D97-AF65-F5344CB8AC3E}">
        <p14:creationId xmlns:p14="http://schemas.microsoft.com/office/powerpoint/2010/main" val="2991906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5</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La función de predicción</a:t>
            </a:r>
          </a:p>
        </p:txBody>
      </p:sp>
      <p:sp>
        <p:nvSpPr>
          <p:cNvPr id="2" name="Content Placeholder 1"/>
          <p:cNvSpPr>
            <a:spLocks noGrp="1"/>
          </p:cNvSpPr>
          <p:nvPr>
            <p:ph sz="quarter" idx="11"/>
          </p:nvPr>
        </p:nvSpPr>
        <p:spPr>
          <a:xfrm>
            <a:off x="321596" y="1413973"/>
            <a:ext cx="11535528" cy="5043969"/>
          </a:xfrm>
          <a:ln>
            <a:noFill/>
          </a:ln>
        </p:spPr>
        <p:style>
          <a:lnRef idx="2">
            <a:schemeClr val="dk1"/>
          </a:lnRef>
          <a:fillRef idx="1">
            <a:schemeClr val="lt1"/>
          </a:fillRef>
          <a:effectRef idx="0">
            <a:schemeClr val="dk1"/>
          </a:effectRef>
          <a:fontRef idx="minor">
            <a:schemeClr val="dk1"/>
          </a:fontRef>
        </p:style>
        <p:txBody>
          <a:bodyPr/>
          <a:lstStyle/>
          <a:p>
            <a:endParaRPr lang="es-CO" dirty="0">
              <a:solidFill>
                <a:srgbClr val="000640"/>
              </a:solidFill>
            </a:endParaRPr>
          </a:p>
          <a:p>
            <a:endParaRPr lang="es-CO" dirty="0">
              <a:solidFill>
                <a:srgbClr val="000640"/>
              </a:solidFill>
            </a:endParaRPr>
          </a:p>
          <a:p>
            <a:endParaRPr lang="es-CO" dirty="0">
              <a:solidFill>
                <a:srgbClr val="000640"/>
              </a:solidFill>
            </a:endParaRPr>
          </a:p>
          <a:p>
            <a:endParaRPr lang="es-CO" dirty="0">
              <a:solidFill>
                <a:srgbClr val="000640"/>
              </a:solidFill>
            </a:endParaRPr>
          </a:p>
          <a:p>
            <a:endParaRPr lang="es-CO" dirty="0">
              <a:solidFill>
                <a:srgbClr val="000640"/>
              </a:solidFill>
            </a:endParaRPr>
          </a:p>
          <a:p>
            <a:endParaRPr lang="es-CO" dirty="0">
              <a:solidFill>
                <a:srgbClr val="000640"/>
              </a:solidFill>
            </a:endParaRPr>
          </a:p>
          <a:p>
            <a:endParaRPr lang="es-CO" dirty="0">
              <a:solidFill>
                <a:srgbClr val="000640"/>
              </a:solidFill>
            </a:endParaRPr>
          </a:p>
          <a:p>
            <a:endParaRPr lang="es-CO" dirty="0">
              <a:solidFill>
                <a:srgbClr val="000640"/>
              </a:solidFill>
            </a:endParaRPr>
          </a:p>
          <a:p>
            <a:r>
              <a:rPr lang="es-CO" dirty="0">
                <a:solidFill>
                  <a:srgbClr val="000640"/>
                </a:solidFill>
              </a:rPr>
              <a:t>La idea es buscar una función de predicción que resuelva un problema particular.</a:t>
            </a:r>
          </a:p>
          <a:p>
            <a:r>
              <a:rPr lang="es-CO" dirty="0">
                <a:solidFill>
                  <a:srgbClr val="000640"/>
                </a:solidFill>
              </a:rPr>
              <a:t>El Machine </a:t>
            </a:r>
            <a:r>
              <a:rPr lang="es-CO" dirty="0" err="1">
                <a:solidFill>
                  <a:srgbClr val="000640"/>
                </a:solidFill>
              </a:rPr>
              <a:t>Learning</a:t>
            </a:r>
            <a:r>
              <a:rPr lang="es-CO" dirty="0">
                <a:solidFill>
                  <a:srgbClr val="000640"/>
                </a:solidFill>
              </a:rPr>
              <a:t> ayuda a encontrar la “mejor” función de predicción.</a:t>
            </a:r>
            <a:endParaRPr lang="en-US" dirty="0">
              <a:solidFill>
                <a:srgbClr val="000640"/>
              </a:solidFill>
            </a:endParaRPr>
          </a:p>
        </p:txBody>
      </p:sp>
      <p:pic>
        <p:nvPicPr>
          <p:cNvPr id="6" name="Imagen 5">
            <a:extLst>
              <a:ext uri="{FF2B5EF4-FFF2-40B4-BE49-F238E27FC236}">
                <a16:creationId xmlns:a16="http://schemas.microsoft.com/office/drawing/2014/main" id="{217F0871-D82A-49A7-9500-714080F6C90E}"/>
              </a:ext>
            </a:extLst>
          </p:cNvPr>
          <p:cNvPicPr>
            <a:picLocks noChangeAspect="1"/>
          </p:cNvPicPr>
          <p:nvPr/>
        </p:nvPicPr>
        <p:blipFill>
          <a:blip r:embed="rId3"/>
          <a:stretch>
            <a:fillRect/>
          </a:stretch>
        </p:blipFill>
        <p:spPr>
          <a:xfrm>
            <a:off x="4595812" y="1413973"/>
            <a:ext cx="3000375" cy="3228975"/>
          </a:xfrm>
          <a:prstGeom prst="rect">
            <a:avLst/>
          </a:prstGeom>
        </p:spPr>
      </p:pic>
      <p:pic>
        <p:nvPicPr>
          <p:cNvPr id="1026" name="Picture 2" descr="Resultado de imagen para machine icon">
            <a:extLst>
              <a:ext uri="{FF2B5EF4-FFF2-40B4-BE49-F238E27FC236}">
                <a16:creationId xmlns:a16="http://schemas.microsoft.com/office/drawing/2014/main" id="{F0E7FB96-C3CE-48E6-9BD2-C1A65343D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106" y="2760729"/>
            <a:ext cx="535462" cy="53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88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06742" y="1434906"/>
            <a:ext cx="2845936" cy="4832892"/>
          </a:xfrm>
          <a:ln/>
        </p:spPr>
        <p:style>
          <a:lnRef idx="2">
            <a:schemeClr val="dk1"/>
          </a:lnRef>
          <a:fillRef idx="1">
            <a:schemeClr val="lt1"/>
          </a:fillRef>
          <a:effectRef idx="0">
            <a:schemeClr val="dk1"/>
          </a:effectRef>
          <a:fontRef idx="minor">
            <a:schemeClr val="dk1"/>
          </a:fontRef>
        </p:style>
        <p:txBody>
          <a:bodyPr/>
          <a:lstStyle/>
          <a:p>
            <a:pPr marL="342900" indent="-342900">
              <a:buFont typeface="Arial" panose="020B0604020202020204" pitchFamily="34" charset="0"/>
              <a:buChar char="•"/>
            </a:pPr>
            <a:r>
              <a:rPr lang="es-CO" sz="2000" dirty="0">
                <a:solidFill>
                  <a:srgbClr val="000640"/>
                </a:solidFill>
              </a:rPr>
              <a:t>Mucho esfuerzo en la construcción.</a:t>
            </a:r>
          </a:p>
          <a:p>
            <a:pPr marL="342900" indent="-342900">
              <a:buFont typeface="Arial" panose="020B0604020202020204" pitchFamily="34" charset="0"/>
              <a:buChar char="•"/>
            </a:pPr>
            <a:r>
              <a:rPr lang="es-CO" sz="2000" dirty="0">
                <a:solidFill>
                  <a:srgbClr val="000640"/>
                </a:solidFill>
              </a:rPr>
              <a:t>Trabajan muy bien en las áreas que cubren pero no pueden ser generalizados a casos no anticipados.</a:t>
            </a:r>
          </a:p>
          <a:p>
            <a:pPr marL="342900" indent="-342900">
              <a:buFont typeface="Arial" panose="020B0604020202020204" pitchFamily="34" charset="0"/>
              <a:buChar char="•"/>
            </a:pPr>
            <a:r>
              <a:rPr lang="es-CO" sz="2000" dirty="0">
                <a:solidFill>
                  <a:srgbClr val="000640"/>
                </a:solidFill>
              </a:rPr>
              <a:t>No manejan de manera natural la incertidumbre.</a:t>
            </a:r>
          </a:p>
          <a:p>
            <a:pPr marL="342900" indent="-342900">
              <a:buFont typeface="Arial" panose="020B0604020202020204" pitchFamily="34" charset="0"/>
              <a:buChar char="•"/>
            </a:pPr>
            <a:r>
              <a:rPr lang="es-CO" sz="2000" dirty="0">
                <a:solidFill>
                  <a:srgbClr val="000640"/>
                </a:solidFill>
              </a:rPr>
              <a:t>Son tomados como “frágiles”.</a:t>
            </a: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6</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Sistema experto o (esquema basado en reglas)</a:t>
            </a:r>
          </a:p>
        </p:txBody>
      </p:sp>
      <p:grpSp>
        <p:nvGrpSpPr>
          <p:cNvPr id="8" name="Grupo 7">
            <a:extLst>
              <a:ext uri="{FF2B5EF4-FFF2-40B4-BE49-F238E27FC236}">
                <a16:creationId xmlns:a16="http://schemas.microsoft.com/office/drawing/2014/main" id="{E10F8F05-6F46-4457-9136-B196DEB864F0}"/>
              </a:ext>
            </a:extLst>
          </p:cNvPr>
          <p:cNvGrpSpPr/>
          <p:nvPr/>
        </p:nvGrpSpPr>
        <p:grpSpPr>
          <a:xfrm>
            <a:off x="3307425" y="1434906"/>
            <a:ext cx="8362252" cy="4832890"/>
            <a:chOff x="1914874" y="1434906"/>
            <a:chExt cx="8362252" cy="4832890"/>
          </a:xfrm>
        </p:grpSpPr>
        <p:pic>
          <p:nvPicPr>
            <p:cNvPr id="2" name="Imagen 1">
              <a:extLst>
                <a:ext uri="{FF2B5EF4-FFF2-40B4-BE49-F238E27FC236}">
                  <a16:creationId xmlns:a16="http://schemas.microsoft.com/office/drawing/2014/main" id="{86BA39E3-5C6F-4857-BB95-E2F9220EC55A}"/>
                </a:ext>
              </a:extLst>
            </p:cNvPr>
            <p:cNvPicPr>
              <a:picLocks noChangeAspect="1"/>
            </p:cNvPicPr>
            <p:nvPr/>
          </p:nvPicPr>
          <p:blipFill>
            <a:blip r:embed="rId3"/>
            <a:stretch>
              <a:fillRect/>
            </a:stretch>
          </p:blipFill>
          <p:spPr>
            <a:xfrm>
              <a:off x="1914874" y="1434906"/>
              <a:ext cx="8362252" cy="4832890"/>
            </a:xfrm>
            <a:prstGeom prst="rect">
              <a:avLst/>
            </a:prstGeom>
          </p:spPr>
        </p:pic>
        <p:sp>
          <p:nvSpPr>
            <p:cNvPr id="7" name="CuadroTexto 6">
              <a:extLst>
                <a:ext uri="{FF2B5EF4-FFF2-40B4-BE49-F238E27FC236}">
                  <a16:creationId xmlns:a16="http://schemas.microsoft.com/office/drawing/2014/main" id="{251D274A-3DF0-4641-9E4B-87669ED42291}"/>
                </a:ext>
              </a:extLst>
            </p:cNvPr>
            <p:cNvSpPr txBox="1"/>
            <p:nvPr/>
          </p:nvSpPr>
          <p:spPr>
            <a:xfrm>
              <a:off x="1914874" y="1434906"/>
              <a:ext cx="8362252" cy="461665"/>
            </a:xfrm>
            <a:prstGeom prst="rect">
              <a:avLst/>
            </a:prstGeom>
            <a:noFill/>
          </p:spPr>
          <p:txBody>
            <a:bodyPr wrap="square" rtlCol="0">
              <a:spAutoFit/>
            </a:bodyPr>
            <a:lstStyle/>
            <a:p>
              <a:r>
                <a:rPr lang="es-CO" sz="2400" dirty="0">
                  <a:solidFill>
                    <a:srgbClr val="000640"/>
                  </a:solidFill>
                </a:rPr>
                <a:t>¡Esto no es Machine </a:t>
              </a:r>
              <a:r>
                <a:rPr lang="es-CO" sz="2400" dirty="0" err="1">
                  <a:solidFill>
                    <a:srgbClr val="000640"/>
                  </a:solidFill>
                </a:rPr>
                <a:t>Learning</a:t>
              </a:r>
              <a:r>
                <a:rPr lang="es-CO" sz="2400" dirty="0">
                  <a:solidFill>
                    <a:srgbClr val="000640"/>
                  </a:solidFill>
                </a:rPr>
                <a:t>!</a:t>
              </a:r>
            </a:p>
          </p:txBody>
        </p:sp>
      </p:grpSp>
      <p:sp>
        <p:nvSpPr>
          <p:cNvPr id="9" name="Rectángulo 8">
            <a:extLst>
              <a:ext uri="{FF2B5EF4-FFF2-40B4-BE49-F238E27FC236}">
                <a16:creationId xmlns:a16="http://schemas.microsoft.com/office/drawing/2014/main" id="{70F84ADB-0311-4D3D-8269-391A194F61F3}"/>
              </a:ext>
            </a:extLst>
          </p:cNvPr>
          <p:cNvSpPr/>
          <p:nvPr/>
        </p:nvSpPr>
        <p:spPr>
          <a:xfrm>
            <a:off x="9428679" y="6276002"/>
            <a:ext cx="2240998" cy="307777"/>
          </a:xfrm>
          <a:prstGeom prst="rect">
            <a:avLst/>
          </a:prstGeom>
        </p:spPr>
        <p:txBody>
          <a:bodyPr wrap="none">
            <a:spAutoFit/>
          </a:bodyPr>
          <a:lstStyle/>
          <a:p>
            <a:r>
              <a:rPr lang="es-CO" sz="1400" dirty="0"/>
              <a:t>Crédito: David S. Rosenberg </a:t>
            </a:r>
          </a:p>
        </p:txBody>
      </p:sp>
    </p:spTree>
    <p:extLst>
      <p:ext uri="{BB962C8B-B14F-4D97-AF65-F5344CB8AC3E}">
        <p14:creationId xmlns:p14="http://schemas.microsoft.com/office/powerpoint/2010/main" val="50958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7</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La estrategia del Machine </a:t>
            </a:r>
            <a:r>
              <a:rPr lang="es-CO" dirty="0" err="1"/>
              <a:t>Learning</a:t>
            </a:r>
            <a:endParaRPr lang="es-CO" dirty="0"/>
          </a:p>
        </p:txBody>
      </p:sp>
      <p:sp>
        <p:nvSpPr>
          <p:cNvPr id="2" name="Content Placeholder 1"/>
          <p:cNvSpPr>
            <a:spLocks noGrp="1"/>
          </p:cNvSpPr>
          <p:nvPr>
            <p:ph sz="quarter" idx="11"/>
          </p:nvPr>
        </p:nvSpPr>
        <p:spPr>
          <a:xfrm>
            <a:off x="321596" y="1413973"/>
            <a:ext cx="11535528" cy="5043969"/>
          </a:xfrm>
          <a:ln>
            <a:noFill/>
          </a:ln>
        </p:spPr>
        <p:style>
          <a:lnRef idx="2">
            <a:schemeClr val="dk1"/>
          </a:lnRef>
          <a:fillRef idx="1">
            <a:schemeClr val="lt1"/>
          </a:fillRef>
          <a:effectRef idx="0">
            <a:schemeClr val="dk1"/>
          </a:effectRef>
          <a:fontRef idx="minor">
            <a:schemeClr val="dk1"/>
          </a:fontRef>
        </p:style>
        <p:txBody>
          <a:bodyPr/>
          <a:lstStyle/>
          <a:p>
            <a:endParaRPr lang="en-US" i="1" dirty="0">
              <a:solidFill>
                <a:srgbClr val="000640"/>
              </a:solidFill>
            </a:endParaRPr>
          </a:p>
          <a:p>
            <a:endParaRPr lang="en-US" i="1" dirty="0">
              <a:solidFill>
                <a:srgbClr val="000640"/>
              </a:solidFill>
            </a:endParaRPr>
          </a:p>
          <a:p>
            <a:endParaRPr lang="en-US" i="1" dirty="0">
              <a:solidFill>
                <a:srgbClr val="000640"/>
              </a:solidFill>
            </a:endParaRPr>
          </a:p>
        </p:txBody>
      </p:sp>
      <p:pic>
        <p:nvPicPr>
          <p:cNvPr id="5" name="Imagen 4">
            <a:extLst>
              <a:ext uri="{FF2B5EF4-FFF2-40B4-BE49-F238E27FC236}">
                <a16:creationId xmlns:a16="http://schemas.microsoft.com/office/drawing/2014/main" id="{E425490D-A12B-4DDE-8CDF-8072475BA18B}"/>
              </a:ext>
            </a:extLst>
          </p:cNvPr>
          <p:cNvPicPr>
            <a:picLocks noChangeAspect="1"/>
          </p:cNvPicPr>
          <p:nvPr/>
        </p:nvPicPr>
        <p:blipFill>
          <a:blip r:embed="rId3"/>
          <a:stretch>
            <a:fillRect/>
          </a:stretch>
        </p:blipFill>
        <p:spPr>
          <a:xfrm>
            <a:off x="1985865" y="1413974"/>
            <a:ext cx="8220270" cy="5043968"/>
          </a:xfrm>
          <a:prstGeom prst="rect">
            <a:avLst/>
          </a:prstGeom>
        </p:spPr>
      </p:pic>
      <p:sp>
        <p:nvSpPr>
          <p:cNvPr id="9" name="Rectángulo 8">
            <a:extLst>
              <a:ext uri="{FF2B5EF4-FFF2-40B4-BE49-F238E27FC236}">
                <a16:creationId xmlns:a16="http://schemas.microsoft.com/office/drawing/2014/main" id="{0E17EBD4-DCC6-4EA7-B8BF-EAFC7AAD149B}"/>
              </a:ext>
            </a:extLst>
          </p:cNvPr>
          <p:cNvSpPr/>
          <p:nvPr/>
        </p:nvSpPr>
        <p:spPr>
          <a:xfrm>
            <a:off x="9428679" y="6276002"/>
            <a:ext cx="2240998" cy="307777"/>
          </a:xfrm>
          <a:prstGeom prst="rect">
            <a:avLst/>
          </a:prstGeom>
        </p:spPr>
        <p:txBody>
          <a:bodyPr wrap="none">
            <a:spAutoFit/>
          </a:bodyPr>
          <a:lstStyle/>
          <a:p>
            <a:r>
              <a:rPr lang="es-CO" sz="1400" dirty="0"/>
              <a:t>Crédito: David S. Rosenberg </a:t>
            </a:r>
          </a:p>
        </p:txBody>
      </p:sp>
    </p:spTree>
    <p:extLst>
      <p:ext uri="{BB962C8B-B14F-4D97-AF65-F5344CB8AC3E}">
        <p14:creationId xmlns:p14="http://schemas.microsoft.com/office/powerpoint/2010/main" val="2009469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r>
              <a:rPr lang="es-CO" sz="3200" dirty="0">
                <a:solidFill>
                  <a:srgbClr val="000640"/>
                </a:solidFill>
              </a:rPr>
              <a:t>Una definición “</a:t>
            </a:r>
            <a:r>
              <a:rPr lang="es-CO" sz="3200" dirty="0" err="1">
                <a:solidFill>
                  <a:srgbClr val="000640"/>
                </a:solidFill>
              </a:rPr>
              <a:t>soft</a:t>
            </a:r>
            <a:r>
              <a:rPr lang="es-CO" sz="3200" dirty="0">
                <a:solidFill>
                  <a:srgbClr val="000640"/>
                </a:solidFill>
              </a:rPr>
              <a:t>”:</a:t>
            </a:r>
          </a:p>
          <a:p>
            <a:pPr marL="1028700" lvl="1">
              <a:buFont typeface="Arial" panose="020B0604020202020204" pitchFamily="34" charset="0"/>
              <a:buChar char="•"/>
            </a:pPr>
            <a:r>
              <a:rPr lang="en-US" sz="2400" dirty="0">
                <a:solidFill>
                  <a:srgbClr val="000640"/>
                </a:solidFill>
              </a:rPr>
              <a:t>Arthur Samuel (1959). Machine Learning: Field of study that gives computers the ability to learn without being explicitly programmed. </a:t>
            </a:r>
            <a:endParaRPr lang="es-CO" sz="2400" dirty="0">
              <a:solidFill>
                <a:srgbClr val="000640"/>
              </a:solidFill>
            </a:endParaRPr>
          </a:p>
          <a:p>
            <a:pPr marL="342900" indent="-342900">
              <a:buFont typeface="Arial" panose="020B0604020202020204" pitchFamily="34" charset="0"/>
              <a:buChar char="•"/>
            </a:pPr>
            <a:r>
              <a:rPr lang="es-CO" sz="3200" dirty="0">
                <a:solidFill>
                  <a:srgbClr val="000640"/>
                </a:solidFill>
              </a:rPr>
              <a:t>Una definición más formal:</a:t>
            </a:r>
          </a:p>
          <a:p>
            <a:pPr marL="1028700" lvl="1">
              <a:buFont typeface="Arial" panose="020B0604020202020204" pitchFamily="34" charset="0"/>
              <a:buChar char="•"/>
            </a:pPr>
            <a:r>
              <a:rPr lang="es-CO" sz="2400" dirty="0">
                <a:solidFill>
                  <a:srgbClr val="000640"/>
                </a:solidFill>
              </a:rPr>
              <a:t>Tom Mitchell (1998). </a:t>
            </a:r>
            <a:r>
              <a:rPr lang="en-US" sz="2400" dirty="0">
                <a:solidFill>
                  <a:srgbClr val="000640"/>
                </a:solidFill>
              </a:rPr>
              <a:t>A computer program is said to learn from experience E with respect to some task T and some performance measure P, if its performance on T, as measured by P, improves with experience E. </a:t>
            </a: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8</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¿Qué es Machine </a:t>
            </a:r>
            <a:r>
              <a:rPr lang="es-CO" dirty="0" err="1"/>
              <a:t>Learning</a:t>
            </a:r>
            <a:r>
              <a:rPr lang="es-CO" dirty="0"/>
              <a:t>?</a:t>
            </a:r>
          </a:p>
        </p:txBody>
      </p:sp>
      <p:sp>
        <p:nvSpPr>
          <p:cNvPr id="5" name="CuadroTexto 4">
            <a:extLst>
              <a:ext uri="{FF2B5EF4-FFF2-40B4-BE49-F238E27FC236}">
                <a16:creationId xmlns:a16="http://schemas.microsoft.com/office/drawing/2014/main" id="{D9732F1C-71FC-4494-9EFB-C5D4FB7D8C38}"/>
              </a:ext>
            </a:extLst>
          </p:cNvPr>
          <p:cNvSpPr txBox="1"/>
          <p:nvPr/>
        </p:nvSpPr>
        <p:spPr>
          <a:xfrm>
            <a:off x="321595" y="4529169"/>
            <a:ext cx="5774405" cy="400110"/>
          </a:xfrm>
          <a:prstGeom prst="rect">
            <a:avLst/>
          </a:prstGeom>
          <a:noFill/>
        </p:spPr>
        <p:txBody>
          <a:bodyPr wrap="square" rtlCol="0">
            <a:spAutoFit/>
          </a:bodyPr>
          <a:lstStyle/>
          <a:p>
            <a:pPr algn="ctr"/>
            <a:r>
              <a:rPr lang="es-CO" sz="2000" dirty="0"/>
              <a:t>Programación “Tradicional”</a:t>
            </a:r>
          </a:p>
        </p:txBody>
      </p:sp>
      <p:sp>
        <p:nvSpPr>
          <p:cNvPr id="8" name="CuadroTexto 7">
            <a:extLst>
              <a:ext uri="{FF2B5EF4-FFF2-40B4-BE49-F238E27FC236}">
                <a16:creationId xmlns:a16="http://schemas.microsoft.com/office/drawing/2014/main" id="{CEC44F59-C1AD-4739-A129-38A6FC3198B7}"/>
              </a:ext>
            </a:extLst>
          </p:cNvPr>
          <p:cNvSpPr txBox="1"/>
          <p:nvPr/>
        </p:nvSpPr>
        <p:spPr>
          <a:xfrm>
            <a:off x="6179744" y="4529169"/>
            <a:ext cx="5664097" cy="400110"/>
          </a:xfrm>
          <a:prstGeom prst="rect">
            <a:avLst/>
          </a:prstGeom>
          <a:noFill/>
        </p:spPr>
        <p:txBody>
          <a:bodyPr wrap="square" rtlCol="0">
            <a:spAutoFit/>
          </a:bodyPr>
          <a:lstStyle/>
          <a:p>
            <a:pPr algn="ctr"/>
            <a:r>
              <a:rPr lang="es-CO" sz="2000" dirty="0"/>
              <a:t>Machine </a:t>
            </a:r>
            <a:r>
              <a:rPr lang="es-CO" sz="2000" dirty="0" err="1"/>
              <a:t>Learning</a:t>
            </a:r>
            <a:endParaRPr lang="es-CO" sz="2000" dirty="0"/>
          </a:p>
        </p:txBody>
      </p:sp>
      <p:pic>
        <p:nvPicPr>
          <p:cNvPr id="9" name="Imagen 8">
            <a:extLst>
              <a:ext uri="{FF2B5EF4-FFF2-40B4-BE49-F238E27FC236}">
                <a16:creationId xmlns:a16="http://schemas.microsoft.com/office/drawing/2014/main" id="{B11219F8-85FE-480A-A4F4-464FAC5D0EE3}"/>
              </a:ext>
            </a:extLst>
          </p:cNvPr>
          <p:cNvPicPr>
            <a:picLocks noChangeAspect="1"/>
          </p:cNvPicPr>
          <p:nvPr/>
        </p:nvPicPr>
        <p:blipFill>
          <a:blip r:embed="rId3"/>
          <a:stretch>
            <a:fillRect/>
          </a:stretch>
        </p:blipFill>
        <p:spPr>
          <a:xfrm>
            <a:off x="6131231" y="4929279"/>
            <a:ext cx="5725892" cy="1338520"/>
          </a:xfrm>
          <a:prstGeom prst="rect">
            <a:avLst/>
          </a:prstGeom>
        </p:spPr>
      </p:pic>
      <p:pic>
        <p:nvPicPr>
          <p:cNvPr id="10" name="Imagen 9">
            <a:extLst>
              <a:ext uri="{FF2B5EF4-FFF2-40B4-BE49-F238E27FC236}">
                <a16:creationId xmlns:a16="http://schemas.microsoft.com/office/drawing/2014/main" id="{60863E22-836D-439D-AC16-0F2D26459082}"/>
              </a:ext>
            </a:extLst>
          </p:cNvPr>
          <p:cNvPicPr>
            <a:picLocks noChangeAspect="1"/>
          </p:cNvPicPr>
          <p:nvPr/>
        </p:nvPicPr>
        <p:blipFill>
          <a:blip r:embed="rId4"/>
          <a:stretch>
            <a:fillRect/>
          </a:stretch>
        </p:blipFill>
        <p:spPr>
          <a:xfrm>
            <a:off x="321595" y="4913207"/>
            <a:ext cx="5725892" cy="1354591"/>
          </a:xfrm>
          <a:prstGeom prst="rect">
            <a:avLst/>
          </a:prstGeom>
        </p:spPr>
      </p:pic>
    </p:spTree>
    <p:extLst>
      <p:ext uri="{BB962C8B-B14F-4D97-AF65-F5344CB8AC3E}">
        <p14:creationId xmlns:p14="http://schemas.microsoft.com/office/powerpoint/2010/main" val="2638378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486400B2-561F-4A7A-943B-3E8E92849BA6}"/>
              </a:ext>
            </a:extLst>
          </p:cNvPr>
          <p:cNvSpPr>
            <a:spLocks noGrp="1"/>
          </p:cNvSpPr>
          <p:nvPr>
            <p:ph sz="quarter" idx="11"/>
          </p:nvPr>
        </p:nvSpPr>
        <p:spPr>
          <a:xfrm>
            <a:off x="334877" y="1434906"/>
            <a:ext cx="11522247" cy="4832892"/>
          </a:xfrm>
        </p:spPr>
        <p:txBody>
          <a:bodyPr/>
          <a:lstStyle/>
          <a:p>
            <a:pPr marL="342900" indent="-342900">
              <a:buFont typeface="Arial" panose="020B0604020202020204" pitchFamily="34" charset="0"/>
              <a:buChar char="•"/>
            </a:pPr>
            <a:r>
              <a:rPr lang="es-CO" sz="3200" dirty="0">
                <a:solidFill>
                  <a:srgbClr val="000640"/>
                </a:solidFill>
              </a:rPr>
              <a:t>No se tiene un conocimiento experto.</a:t>
            </a:r>
          </a:p>
          <a:p>
            <a:pPr marL="342900" indent="-342900">
              <a:buFont typeface="Arial" panose="020B0604020202020204" pitchFamily="34" charset="0"/>
              <a:buChar char="•"/>
            </a:pPr>
            <a:r>
              <a:rPr lang="es-CO" sz="3200" dirty="0">
                <a:solidFill>
                  <a:srgbClr val="000640"/>
                </a:solidFill>
              </a:rPr>
              <a:t>No se puede explicar la experiencia en un tema.</a:t>
            </a:r>
          </a:p>
          <a:p>
            <a:pPr marL="342900" indent="-342900">
              <a:buFont typeface="Arial" panose="020B0604020202020204" pitchFamily="34" charset="0"/>
              <a:buChar char="•"/>
            </a:pPr>
            <a:r>
              <a:rPr lang="es-CO" sz="3200" dirty="0">
                <a:solidFill>
                  <a:srgbClr val="000640"/>
                </a:solidFill>
              </a:rPr>
              <a:t>Los modelos deben ser constantemente personalizados.</a:t>
            </a:r>
          </a:p>
          <a:p>
            <a:pPr marL="342900" indent="-342900">
              <a:buFont typeface="Arial" panose="020B0604020202020204" pitchFamily="34" charset="0"/>
              <a:buChar char="•"/>
            </a:pPr>
            <a:r>
              <a:rPr lang="es-CO" sz="3200" dirty="0">
                <a:solidFill>
                  <a:srgbClr val="000640"/>
                </a:solidFill>
              </a:rPr>
              <a:t>Los modelos son basados en grandes cantidades de datos.</a:t>
            </a:r>
          </a:p>
        </p:txBody>
      </p:sp>
      <p:sp>
        <p:nvSpPr>
          <p:cNvPr id="4" name="Slide Number Placeholder 2"/>
          <p:cNvSpPr>
            <a:spLocks noGrp="1"/>
          </p:cNvSpPr>
          <p:nvPr>
            <p:ph type="sldNum" sz="quarter" idx="4"/>
          </p:nvPr>
        </p:nvSpPr>
        <p:spPr>
          <a:prstGeom prst="rect">
            <a:avLst/>
          </a:prstGeom>
        </p:spPr>
        <p:txBody>
          <a:bodyPr/>
          <a:lstStyle>
            <a:lvl1pPr>
              <a:defRPr>
                <a:solidFill>
                  <a:schemeClr val="bg2"/>
                </a:solidFill>
              </a:defRPr>
            </a:lvl1pPr>
          </a:lstStyle>
          <a:p>
            <a:fld id="{86CB4B4D-7CA3-9044-876B-883B54F8677D}" type="slidenum">
              <a:rPr lang="en-US" smtClean="0"/>
              <a:pPr/>
              <a:t>9</a:t>
            </a:fld>
            <a:endParaRPr lang="en-US" dirty="0"/>
          </a:p>
        </p:txBody>
      </p:sp>
      <p:sp>
        <p:nvSpPr>
          <p:cNvPr id="3" name="Marcador de contenido 2">
            <a:extLst>
              <a:ext uri="{FF2B5EF4-FFF2-40B4-BE49-F238E27FC236}">
                <a16:creationId xmlns:a16="http://schemas.microsoft.com/office/drawing/2014/main" id="{8FECD759-0C98-4E08-95A8-694844501ACE}"/>
              </a:ext>
            </a:extLst>
          </p:cNvPr>
          <p:cNvSpPr>
            <a:spLocks noGrp="1"/>
          </p:cNvSpPr>
          <p:nvPr>
            <p:ph sz="quarter" idx="12"/>
          </p:nvPr>
        </p:nvSpPr>
        <p:spPr/>
        <p:txBody>
          <a:bodyPr/>
          <a:lstStyle/>
          <a:p>
            <a:r>
              <a:rPr lang="es-CO" dirty="0"/>
              <a:t>¿Cuándo es buena idea usar Machine </a:t>
            </a:r>
            <a:r>
              <a:rPr lang="es-CO" dirty="0" err="1"/>
              <a:t>Learning</a:t>
            </a:r>
            <a:r>
              <a:rPr lang="es-CO" dirty="0"/>
              <a:t>?</a:t>
            </a:r>
          </a:p>
        </p:txBody>
      </p:sp>
    </p:spTree>
    <p:extLst>
      <p:ext uri="{BB962C8B-B14F-4D97-AF65-F5344CB8AC3E}">
        <p14:creationId xmlns:p14="http://schemas.microsoft.com/office/powerpoint/2010/main" val="3787989301"/>
      </p:ext>
    </p:extLst>
  </p:cSld>
  <p:clrMapOvr>
    <a:masterClrMapping/>
  </p:clrMapOvr>
</p:sld>
</file>

<file path=ppt/theme/theme1.xml><?xml version="1.0" encoding="utf-8"?>
<a:theme xmlns:a="http://schemas.openxmlformats.org/drawingml/2006/main" name="Office Theme">
  <a:themeElements>
    <a:clrScheme name="Custom 3">
      <a:dk1>
        <a:srgbClr val="000640"/>
      </a:dk1>
      <a:lt1>
        <a:srgbClr val="FFFFFF"/>
      </a:lt1>
      <a:dk2>
        <a:srgbClr val="808285"/>
      </a:dk2>
      <a:lt2>
        <a:srgbClr val="D1D3D2"/>
      </a:lt2>
      <a:accent1>
        <a:srgbClr val="244C8F"/>
      </a:accent1>
      <a:accent2>
        <a:srgbClr val="96C859"/>
      </a:accent2>
      <a:accent3>
        <a:srgbClr val="5999D2"/>
      </a:accent3>
      <a:accent4>
        <a:srgbClr val="5E86B7"/>
      </a:accent4>
      <a:accent5>
        <a:srgbClr val="FA6456"/>
      </a:accent5>
      <a:accent6>
        <a:srgbClr val="FFC20E"/>
      </a:accent6>
      <a:hlink>
        <a:srgbClr val="5999D2"/>
      </a:hlink>
      <a:folHlink>
        <a:srgbClr val="C9E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4900</TotalTime>
  <Words>1124</Words>
  <Application>Microsoft Office PowerPoint</Application>
  <PresentationFormat>Panorámica</PresentationFormat>
  <Paragraphs>149</Paragraphs>
  <Slides>23</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Regular</vt:lpstr>
      <vt:lpstr>Helvetica Light</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Leslie Ugarte</dc:creator>
  <cp:lastModifiedBy>Oscar Nicolas Gomez Giraldo</cp:lastModifiedBy>
  <cp:revision>93</cp:revision>
  <dcterms:created xsi:type="dcterms:W3CDTF">2017-10-23T14:52:21Z</dcterms:created>
  <dcterms:modified xsi:type="dcterms:W3CDTF">2019-06-14T19:10:06Z</dcterms:modified>
</cp:coreProperties>
</file>